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customXml/itemProps66.xml" ContentType="application/vnd.openxmlformats-officedocument.customXmlProperties+xml"/>
  <Override PartName="/customXml/itemProps67.xml" ContentType="application/vnd.openxmlformats-officedocument.customXmlProperties+xml"/>
  <Override PartName="/customXml/itemProps68.xml" ContentType="application/vnd.openxmlformats-officedocument.customXmlProperties+xml"/>
  <Override PartName="/customXml/itemProps69.xml" ContentType="application/vnd.openxmlformats-officedocument.customXmlProperties+xml"/>
  <Override PartName="/customXml/itemProps70.xml" ContentType="application/vnd.openxmlformats-officedocument.customXmlProperties+xml"/>
  <Override PartName="/customXml/itemProps71.xml" ContentType="application/vnd.openxmlformats-officedocument.customXmlProperties+xml"/>
  <Override PartName="/customXml/itemProps72.xml" ContentType="application/vnd.openxmlformats-officedocument.customXmlProperties+xml"/>
  <Override PartName="/customXml/itemProps73.xml" ContentType="application/vnd.openxmlformats-officedocument.customXmlProperties+xml"/>
  <Override PartName="/customXml/itemProps74.xml" ContentType="application/vnd.openxmlformats-officedocument.customXmlProperties+xml"/>
  <Override PartName="/customXml/itemProps75.xml" ContentType="application/vnd.openxmlformats-officedocument.customXmlProperties+xml"/>
  <Override PartName="/customXml/itemProps76.xml" ContentType="application/vnd.openxmlformats-officedocument.customXmlProperties+xml"/>
  <Override PartName="/customXml/itemProps77.xml" ContentType="application/vnd.openxmlformats-officedocument.customXmlProperties+xml"/>
  <Override PartName="/customXml/itemProps78.xml" ContentType="application/vnd.openxmlformats-officedocument.customXmlProperties+xml"/>
  <Override PartName="/customXml/itemProps79.xml" ContentType="application/vnd.openxmlformats-officedocument.customXmlProperties+xml"/>
  <Override PartName="/customXml/itemProps80.xml" ContentType="application/vnd.openxmlformats-officedocument.customXmlProperties+xml"/>
  <Override PartName="/customXml/itemProps81.xml" ContentType="application/vnd.openxmlformats-officedocument.customXmlProperties+xml"/>
  <Override PartName="/customXml/itemProps82.xml" ContentType="application/vnd.openxmlformats-officedocument.customXmlProperties+xml"/>
  <Override PartName="/customXml/itemProps83.xml" ContentType="application/vnd.openxmlformats-officedocument.customXmlProperties+xml"/>
  <Override PartName="/customXml/itemProps84.xml" ContentType="application/vnd.openxmlformats-officedocument.customXmlProperties+xml"/>
  <Override PartName="/customXml/itemProps85.xml" ContentType="application/vnd.openxmlformats-officedocument.customXmlProperties+xml"/>
  <Override PartName="/customXml/itemProps86.xml" ContentType="application/vnd.openxmlformats-officedocument.customXmlProperties+xml"/>
  <Override PartName="/customXml/itemProps87.xml" ContentType="application/vnd.openxmlformats-officedocument.customXmlProperties+xml"/>
  <Override PartName="/customXml/itemProps88.xml" ContentType="application/vnd.openxmlformats-officedocument.customXmlProperties+xml"/>
  <Override PartName="/customXml/itemProps89.xml" ContentType="application/vnd.openxmlformats-officedocument.customXmlProperties+xml"/>
  <Override PartName="/customXml/itemProps90.xml" ContentType="application/vnd.openxmlformats-officedocument.customXmlProperties+xml"/>
  <Override PartName="/customXml/itemProps91.xml" ContentType="application/vnd.openxmlformats-officedocument.customXmlProperties+xml"/>
  <Override PartName="/customXml/itemProps92.xml" ContentType="application/vnd.openxmlformats-officedocument.customXmlProperties+xml"/>
  <Override PartName="/customXml/itemProps93.xml" ContentType="application/vnd.openxmlformats-officedocument.customXmlProperties+xml"/>
  <Override PartName="/customXml/itemProps9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95"/>
  </p:sldMasterIdLst>
  <p:notesMasterIdLst>
    <p:notesMasterId r:id="rId101"/>
  </p:notesMasterIdLst>
  <p:handoutMasterIdLst>
    <p:handoutMasterId r:id="rId102"/>
  </p:handoutMasterIdLst>
  <p:sldIdLst>
    <p:sldId id="2134804800" r:id="rId96"/>
    <p:sldId id="2134804880" r:id="rId97"/>
    <p:sldId id="2134804881" r:id="rId98"/>
    <p:sldId id="2134804882" r:id="rId99"/>
    <p:sldId id="2134804883" r:id="rId100"/>
  </p:sldIdLst>
  <p:sldSz cx="12192000" cy="6858000"/>
  <p:notesSz cx="6858000" cy="9144000"/>
  <p:custDataLst>
    <p:custData r:id="rId3"/>
    <p:custData r:id="rId25"/>
    <p:custData r:id="rId56"/>
    <p:custData r:id="rId74"/>
    <p:custData r:id="rId44"/>
    <p:custData r:id="rId4"/>
    <p:custData r:id="rId13"/>
    <p:custData r:id="rId45"/>
    <p:custData r:id="rId68"/>
    <p:custData r:id="rId26"/>
    <p:custData r:id="rId89"/>
    <p:custData r:id="rId14"/>
    <p:custData r:id="rId46"/>
    <p:custData r:id="rId66"/>
    <p:custData r:id="rId27"/>
    <p:custData r:id="rId90"/>
    <p:custData r:id="rId6"/>
    <p:custData r:id="rId28"/>
    <p:custData r:id="rId59"/>
    <p:custData r:id="rId78"/>
    <p:custData r:id="rId4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s" id="{82A019F5-E527-4141-83A5-71F92B155A4A}">
          <p14:sldIdLst/>
        </p14:section>
        <p14:section name="Dividers" id="{51F192F4-A32D-42B4-8B09-6B87B02C6409}">
          <p14:sldIdLst>
            <p14:sldId id="2134804800"/>
          </p14:sldIdLst>
        </p14:section>
        <p14:section name="Content" id="{8FBF4C88-0FD2-481D-827C-934DB639AC79}">
          <p14:sldIdLst>
            <p14:sldId id="2134804880"/>
            <p14:sldId id="2134804881"/>
            <p14:sldId id="2134804882"/>
            <p14:sldId id="213480488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rdy, Penni" initials="HP" lastIdx="8" clrIdx="0">
    <p:extLst>
      <p:ext uri="{19B8F6BF-5375-455C-9EA6-DF929625EA0E}">
        <p15:presenceInfo xmlns:p15="http://schemas.microsoft.com/office/powerpoint/2012/main" userId="S-1-5-21-1088106710-2582851208-3103400131-96277" providerId="AD"/>
      </p:ext>
    </p:extLst>
  </p:cmAuthor>
  <p:cmAuthor id="2" name="Orlewska, Ewa" initials="OE" lastIdx="1" clrIdx="1">
    <p:extLst>
      <p:ext uri="{19B8F6BF-5375-455C-9EA6-DF929625EA0E}">
        <p15:presenceInfo xmlns:p15="http://schemas.microsoft.com/office/powerpoint/2012/main" userId="S::Ewa.Orlewska@travelport.com::c850c10a-6546-4fad-86fd-3324440df2f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8CF5"/>
    <a:srgbClr val="4E6659"/>
    <a:srgbClr val="F7E4CB"/>
    <a:srgbClr val="DCE0DE"/>
    <a:srgbClr val="0A121A"/>
    <a:srgbClr val="FFDFE2"/>
    <a:srgbClr val="FDFAF5"/>
    <a:srgbClr val="FF5E6F"/>
    <a:srgbClr val="000000"/>
    <a:srgbClr val="E6E6E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5009" autoAdjust="0"/>
  </p:normalViewPr>
  <p:slideViewPr>
    <p:cSldViewPr snapToGrid="0">
      <p:cViewPr varScale="1">
        <p:scale>
          <a:sx n="123" d="100"/>
          <a:sy n="123" d="100"/>
        </p:scale>
        <p:origin x="126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customXml" Target="../customXml/item68.xml"/><Relationship Id="rId84" Type="http://schemas.openxmlformats.org/officeDocument/2006/relationships/customXml" Target="../customXml/item84.xml"/><Relationship Id="rId89" Type="http://schemas.openxmlformats.org/officeDocument/2006/relationships/customXml" Target="../customXml/item89.xml"/><Relationship Id="rId16" Type="http://schemas.openxmlformats.org/officeDocument/2006/relationships/customXml" Target="../customXml/item16.xml"/><Relationship Id="rId107" Type="http://schemas.openxmlformats.org/officeDocument/2006/relationships/tableStyles" Target="tableStyles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customXml" Target="../customXml/item74.xml"/><Relationship Id="rId79" Type="http://schemas.openxmlformats.org/officeDocument/2006/relationships/customXml" Target="../customXml/item79.xml"/><Relationship Id="rId102" Type="http://schemas.openxmlformats.org/officeDocument/2006/relationships/handoutMaster" Target="handoutMasters/handoutMaster1.xml"/><Relationship Id="rId5" Type="http://schemas.openxmlformats.org/officeDocument/2006/relationships/customXml" Target="../customXml/item5.xml"/><Relationship Id="rId90" Type="http://schemas.openxmlformats.org/officeDocument/2006/relationships/customXml" Target="../customXml/item90.xml"/><Relationship Id="rId95" Type="http://schemas.openxmlformats.org/officeDocument/2006/relationships/slideMaster" Target="slideMasters/slideMaster1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customXml" Target="../customXml/item69.xml"/><Relationship Id="rId80" Type="http://schemas.openxmlformats.org/officeDocument/2006/relationships/customXml" Target="../customXml/item80.xml"/><Relationship Id="rId85" Type="http://schemas.openxmlformats.org/officeDocument/2006/relationships/customXml" Target="../customXml/item85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59" Type="http://schemas.openxmlformats.org/officeDocument/2006/relationships/customXml" Target="../customXml/item59.xml"/><Relationship Id="rId103" Type="http://schemas.openxmlformats.org/officeDocument/2006/relationships/commentAuthors" Target="commentAuthors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customXml" Target="../customXml/item70.xml"/><Relationship Id="rId75" Type="http://schemas.openxmlformats.org/officeDocument/2006/relationships/customXml" Target="../customXml/item75.xml"/><Relationship Id="rId83" Type="http://schemas.openxmlformats.org/officeDocument/2006/relationships/customXml" Target="../customXml/item83.xml"/><Relationship Id="rId88" Type="http://schemas.openxmlformats.org/officeDocument/2006/relationships/customXml" Target="../customXml/item88.xml"/><Relationship Id="rId91" Type="http://schemas.openxmlformats.org/officeDocument/2006/relationships/customXml" Target="../customXml/item91.xml"/><Relationship Id="rId96" Type="http://schemas.openxmlformats.org/officeDocument/2006/relationships/slide" Target="slides/slid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6" Type="http://schemas.openxmlformats.org/officeDocument/2006/relationships/theme" Target="theme/theme1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customXml" Target="../customXml/item73.xml"/><Relationship Id="rId78" Type="http://schemas.openxmlformats.org/officeDocument/2006/relationships/customXml" Target="../customXml/item78.xml"/><Relationship Id="rId81" Type="http://schemas.openxmlformats.org/officeDocument/2006/relationships/customXml" Target="../customXml/item81.xml"/><Relationship Id="rId86" Type="http://schemas.openxmlformats.org/officeDocument/2006/relationships/customXml" Target="../customXml/item86.xml"/><Relationship Id="rId94" Type="http://schemas.openxmlformats.org/officeDocument/2006/relationships/customXml" Target="../customXml/item94.xml"/><Relationship Id="rId99" Type="http://schemas.openxmlformats.org/officeDocument/2006/relationships/slide" Target="slides/slide4.xml"/><Relationship Id="rId101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customXml" Target="../customXml/item76.xml"/><Relationship Id="rId97" Type="http://schemas.openxmlformats.org/officeDocument/2006/relationships/slide" Target="slides/slide2.xml"/><Relationship Id="rId104" Type="http://schemas.openxmlformats.org/officeDocument/2006/relationships/presProps" Target="presProps.xml"/><Relationship Id="rId7" Type="http://schemas.openxmlformats.org/officeDocument/2006/relationships/customXml" Target="../customXml/item7.xml"/><Relationship Id="rId71" Type="http://schemas.openxmlformats.org/officeDocument/2006/relationships/customXml" Target="../customXml/item71.xml"/><Relationship Id="rId92" Type="http://schemas.openxmlformats.org/officeDocument/2006/relationships/customXml" Target="../customXml/item92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customXml" Target="../customXml/item66.xml"/><Relationship Id="rId87" Type="http://schemas.openxmlformats.org/officeDocument/2006/relationships/customXml" Target="../customXml/item87.xml"/><Relationship Id="rId61" Type="http://schemas.openxmlformats.org/officeDocument/2006/relationships/customXml" Target="../customXml/item61.xml"/><Relationship Id="rId82" Type="http://schemas.openxmlformats.org/officeDocument/2006/relationships/customXml" Target="../customXml/item82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customXml" Target="../customXml/item77.xml"/><Relationship Id="rId100" Type="http://schemas.openxmlformats.org/officeDocument/2006/relationships/slide" Target="slides/slide5.xml"/><Relationship Id="rId105" Type="http://schemas.openxmlformats.org/officeDocument/2006/relationships/viewProps" Target="viewProps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customXml" Target="../customXml/item72.xml"/><Relationship Id="rId93" Type="http://schemas.openxmlformats.org/officeDocument/2006/relationships/customXml" Target="../customXml/item93.xml"/><Relationship Id="rId98" Type="http://schemas.openxmlformats.org/officeDocument/2006/relationships/slide" Target="slides/slide3.xml"/><Relationship Id="rId3" Type="http://schemas.openxmlformats.org/officeDocument/2006/relationships/customXml" Target="../customXml/item3.xml"/><Relationship Id="rId25" Type="http://schemas.openxmlformats.org/officeDocument/2006/relationships/customXml" Target="../customXml/item25.xml"/><Relationship Id="rId46" Type="http://schemas.openxmlformats.org/officeDocument/2006/relationships/customXml" Target="../customXml/item46.xml"/><Relationship Id="rId67" Type="http://schemas.openxmlformats.org/officeDocument/2006/relationships/customXml" Target="../customXml/item6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1F4121C-3AC8-4541-8934-0F4EC06BBF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FE8ADB-940F-431D-8353-17468F1DC99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B7A0D-A5C6-44E0-8442-225F7F3D5913}" type="datetimeFigureOut">
              <a:rPr lang="en-US" smtClean="0"/>
              <a:t>3/28/2022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A965A3-60B9-4048-B99E-768FB97ADF0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147792-1E41-433A-9FB5-134EBEBE76D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D122-DE34-4E8C-8474-4196371731A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0674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234AF4-1B8F-49B6-98FF-9F1F2A0CF412}" type="datetimeFigureOut">
              <a:rPr lang="en-GB" smtClean="0"/>
              <a:t>28/03/2022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5C008-3A36-4EB5-92E8-6B58D8D2B8B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8279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customXml" Target="../../customXml/item18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customXml" Target="../../customXml/item86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2.xml"/><Relationship Id="rId1" Type="http://schemas.openxmlformats.org/officeDocument/2006/relationships/customXml" Target="../../customXml/item10.xml"/><Relationship Id="rId5" Type="http://schemas.openxmlformats.org/officeDocument/2006/relationships/image" Target="../media/image14.png"/><Relationship Id="rId4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customXml" Target="../../customXml/item35.xm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customXml" Target="../../customXml/item54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customXml" Target="../../customXml/item76.xml"/><Relationship Id="rId4" Type="http://schemas.openxmlformats.org/officeDocument/2006/relationships/image" Target="../media/image9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customXml" Target="../../customXml/item40.xml"/><Relationship Id="rId4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customXml" Target="../../customXml/item1.xml"/><Relationship Id="rId4" Type="http://schemas.openxmlformats.org/officeDocument/2006/relationships/image" Target="../media/image16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customXml" Target="../../customXml/item52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8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73.xml"/><Relationship Id="rId7" Type="http://schemas.openxmlformats.org/officeDocument/2006/relationships/image" Target="../media/image16.png"/><Relationship Id="rId2" Type="http://schemas.openxmlformats.org/officeDocument/2006/relationships/tags" Target="../tags/tag19.xml"/><Relationship Id="rId1" Type="http://schemas.openxmlformats.org/officeDocument/2006/relationships/customXml" Target="../../customXml/item55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0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customXml" Target="../../customXml/item36.xml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19.xml"/><Relationship Id="rId7" Type="http://schemas.openxmlformats.org/officeDocument/2006/relationships/image" Target="../media/image16.png"/><Relationship Id="rId2" Type="http://schemas.openxmlformats.org/officeDocument/2006/relationships/tags" Target="../tags/tag22.xml"/><Relationship Id="rId1" Type="http://schemas.openxmlformats.org/officeDocument/2006/relationships/customXml" Target="../../customXml/item2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customXml" Target="../../customXml/item41.xml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customXml" Target="../../customXml/item67.xml"/><Relationship Id="rId4" Type="http://schemas.openxmlformats.org/officeDocument/2006/relationships/image" Target="../media/image16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customXml" Target="../../customXml/item63.xml"/><Relationship Id="rId5" Type="http://schemas.openxmlformats.org/officeDocument/2006/relationships/image" Target="../media/image5.jpe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6.xml"/><Relationship Id="rId1" Type="http://schemas.openxmlformats.org/officeDocument/2006/relationships/customXml" Target="../../customXml/item23.xml"/><Relationship Id="rId4" Type="http://schemas.openxmlformats.org/officeDocument/2006/relationships/image" Target="../media/image16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11.xml"/><Relationship Id="rId7" Type="http://schemas.openxmlformats.org/officeDocument/2006/relationships/image" Target="../media/image16.png"/><Relationship Id="rId2" Type="http://schemas.openxmlformats.org/officeDocument/2006/relationships/tags" Target="../tags/tag27.xml"/><Relationship Id="rId1" Type="http://schemas.openxmlformats.org/officeDocument/2006/relationships/customXml" Target="../../customXml/item87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28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9.xml"/><Relationship Id="rId1" Type="http://schemas.openxmlformats.org/officeDocument/2006/relationships/customXml" Target="../../customXml/item42.xml"/><Relationship Id="rId4" Type="http://schemas.openxmlformats.org/officeDocument/2006/relationships/image" Target="../media/image1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0.xml"/><Relationship Id="rId1" Type="http://schemas.openxmlformats.org/officeDocument/2006/relationships/customXml" Target="../../customXml/item65.xml"/><Relationship Id="rId4" Type="http://schemas.openxmlformats.org/officeDocument/2006/relationships/image" Target="../media/image1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1.xml"/><Relationship Id="rId1" Type="http://schemas.openxmlformats.org/officeDocument/2006/relationships/customXml" Target="../../customXml/item82.xml"/><Relationship Id="rId4" Type="http://schemas.openxmlformats.org/officeDocument/2006/relationships/image" Target="../media/image1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2.xml"/><Relationship Id="rId1" Type="http://schemas.openxmlformats.org/officeDocument/2006/relationships/customXml" Target="../../customXml/item88.xml"/><Relationship Id="rId4" Type="http://schemas.openxmlformats.org/officeDocument/2006/relationships/image" Target="../media/image1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58.xml"/><Relationship Id="rId7" Type="http://schemas.openxmlformats.org/officeDocument/2006/relationships/image" Target="../media/image16.png"/><Relationship Id="rId2" Type="http://schemas.openxmlformats.org/officeDocument/2006/relationships/tags" Target="../tags/tag34.xml"/><Relationship Id="rId1" Type="http://schemas.openxmlformats.org/officeDocument/2006/relationships/customXml" Target="../../customXml/item24.xml"/><Relationship Id="rId6" Type="http://schemas.openxmlformats.org/officeDocument/2006/relationships/image" Target="../media/image1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customXml" Target="../../customXml/item2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6.xml"/><Relationship Id="rId1" Type="http://schemas.openxmlformats.org/officeDocument/2006/relationships/customXml" Target="../../customXml/item77.xml"/><Relationship Id="rId4" Type="http://schemas.openxmlformats.org/officeDocument/2006/relationships/image" Target="../media/image16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7.xml"/><Relationship Id="rId1" Type="http://schemas.openxmlformats.org/officeDocument/2006/relationships/customXml" Target="../../customXml/item43.xml"/><Relationship Id="rId4" Type="http://schemas.openxmlformats.org/officeDocument/2006/relationships/image" Target="../media/image16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customXml" Target="../../customXml/item85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customXml" Target="../../customXml/item9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customXml" Target="../../customXml/item39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customXml" Target="../../customXml/item64.xml"/><Relationship Id="rId5" Type="http://schemas.openxmlformats.org/officeDocument/2006/relationships/image" Target="../media/image11.jpeg"/><Relationship Id="rId4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customXml" Target="../../customXml/item81.xml"/><Relationship Id="rId5" Type="http://schemas.openxmlformats.org/officeDocument/2006/relationships/image" Target="../media/image12.jpeg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Set">
            <a:extLst>
              <a:ext uri="{FF2B5EF4-FFF2-40B4-BE49-F238E27FC236}">
                <a16:creationId xmlns:a16="http://schemas.microsoft.com/office/drawing/2014/main" id="{B74EC50B-74A1-40B0-B778-6A07D625960C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2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05E975-DECA-4F83-AE39-1D3AAAE6192E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sz="1200">
                <a:solidFill>
                  <a:schemeClr val="accent2"/>
                </a:solidFill>
              </a:defRPr>
            </a:lvl1pPr>
          </a:lstStyle>
          <a:p>
            <a:fld id="{9EA3693F-4C25-4FFB-8ED3-792B48409C60}" type="datetime6">
              <a:rPr lang="en-GB" smtClean="0"/>
              <a:pPr/>
              <a:t>March 22</a:t>
            </a:fld>
            <a:endParaRPr lang="en-GB" dirty="0"/>
          </a:p>
        </p:txBody>
      </p:sp>
      <p:pic>
        <p:nvPicPr>
          <p:cNvPr id="7" name="Picture 6" descr="A person riding a skateboard&#10;&#10;Description automatically generated">
            <a:extLst>
              <a:ext uri="{FF2B5EF4-FFF2-40B4-BE49-F238E27FC236}">
                <a16:creationId xmlns:a16="http://schemas.microsoft.com/office/drawing/2014/main" id="{951D4591-DBCE-4E42-AECA-3F13C22D49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DAFA101-747B-4105-BF63-C0DFC3441A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</p:spTree>
    <p:extLst>
      <p:ext uri="{BB962C8B-B14F-4D97-AF65-F5344CB8AC3E}">
        <p14:creationId xmlns:p14="http://schemas.microsoft.com/office/powerpoint/2010/main" val="3705339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_Sand Alt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pic>
        <p:nvPicPr>
          <p:cNvPr id="7" name="ImageSet">
            <a:extLst>
              <a:ext uri="{FF2B5EF4-FFF2-40B4-BE49-F238E27FC236}">
                <a16:creationId xmlns:a16="http://schemas.microsoft.com/office/drawing/2014/main" id="{1AF13607-5210-4A75-AD40-E28EEA3A3865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EDEBA63-7A84-4346-A418-6E1F48AFD4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  <p:pic>
        <p:nvPicPr>
          <p:cNvPr id="11" name="Picture 10" descr="A person holding a camera&#10;&#10;Description automatically generated with low confidence">
            <a:extLst>
              <a:ext uri="{FF2B5EF4-FFF2-40B4-BE49-F238E27FC236}">
                <a16:creationId xmlns:a16="http://schemas.microsoft.com/office/drawing/2014/main" id="{E2021663-C0D3-4844-BD0B-8FA5B3122A4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228" y="0"/>
            <a:ext cx="610564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26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_Sand Alt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pic>
        <p:nvPicPr>
          <p:cNvPr id="7" name="ImageSet">
            <a:extLst>
              <a:ext uri="{FF2B5EF4-FFF2-40B4-BE49-F238E27FC236}">
                <a16:creationId xmlns:a16="http://schemas.microsoft.com/office/drawing/2014/main" id="{1AF13607-5210-4A75-AD40-E28EEA3A3865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EDEBA63-7A84-4346-A418-6E1F48AFD4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  <p:pic>
        <p:nvPicPr>
          <p:cNvPr id="10" name="Picture 9" descr="A picture containing water sport&#10;&#10;Description automatically generated">
            <a:extLst>
              <a:ext uri="{FF2B5EF4-FFF2-40B4-BE49-F238E27FC236}">
                <a16:creationId xmlns:a16="http://schemas.microsoft.com/office/drawing/2014/main" id="{2598AF9E-AF0F-439C-A5BC-B2613CCF4D4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228" y="0"/>
            <a:ext cx="6117637" cy="687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932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_Sand Alt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pic>
        <p:nvPicPr>
          <p:cNvPr id="7" name="ImageSet">
            <a:extLst>
              <a:ext uri="{FF2B5EF4-FFF2-40B4-BE49-F238E27FC236}">
                <a16:creationId xmlns:a16="http://schemas.microsoft.com/office/drawing/2014/main" id="{1AF13607-5210-4A75-AD40-E28EEA3A3865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EDEBA63-7A84-4346-A418-6E1F48AFD4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  <p:pic>
        <p:nvPicPr>
          <p:cNvPr id="11" name="Picture 10" descr="A picture containing water, person, sky, outdoor&#10;&#10;Description automatically generated">
            <a:extLst>
              <a:ext uri="{FF2B5EF4-FFF2-40B4-BE49-F238E27FC236}">
                <a16:creationId xmlns:a16="http://schemas.microsoft.com/office/drawing/2014/main" id="{F0F9693F-1F3E-461F-9AE6-AFAC42FAC8B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298" y="0"/>
            <a:ext cx="61067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65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ceholder Title Slide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Set">
            <a:extLst>
              <a:ext uri="{FF2B5EF4-FFF2-40B4-BE49-F238E27FC236}">
                <a16:creationId xmlns:a16="http://schemas.microsoft.com/office/drawing/2014/main" id="{B74EC50B-74A1-40B0-B778-6A07D625960C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451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1878D-4306-4243-99CA-C863FA8F20A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0228" y="0"/>
            <a:ext cx="6101772" cy="68580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7596153B-D643-4949-889A-C843F1FBF0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C8F515BD-75D2-47AB-B747-EDC1C051054A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066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aceholder Title Slide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451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pic>
        <p:nvPicPr>
          <p:cNvPr id="6" name="ImageSet">
            <a:extLst>
              <a:ext uri="{FF2B5EF4-FFF2-40B4-BE49-F238E27FC236}">
                <a16:creationId xmlns:a16="http://schemas.microsoft.com/office/drawing/2014/main" id="{603FF195-FD5D-4B78-BC6B-7615F43FE192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A22180F-A425-446A-B81F-662E0C3C49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0228" y="0"/>
            <a:ext cx="6101772" cy="6858000"/>
          </a:xfrm>
          <a:solidFill>
            <a:schemeClr val="tx2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0393EF08-8560-400A-91F5-D3BD16D71D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  <p:sp>
        <p:nvSpPr>
          <p:cNvPr id="8" name="Date Placeholder 1">
            <a:extLst>
              <a:ext uri="{FF2B5EF4-FFF2-40B4-BE49-F238E27FC236}">
                <a16:creationId xmlns:a16="http://schemas.microsoft.com/office/drawing/2014/main" id="{5499782B-A76A-4B89-94F0-DEBFE0453096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801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laceholder Title Slide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1451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pic>
        <p:nvPicPr>
          <p:cNvPr id="6" name="ImageSet">
            <a:extLst>
              <a:ext uri="{FF2B5EF4-FFF2-40B4-BE49-F238E27FC236}">
                <a16:creationId xmlns:a16="http://schemas.microsoft.com/office/drawing/2014/main" id="{603FF195-FD5D-4B78-BC6B-7615F43FE192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8F3EEB1F-58D8-4C30-8E9B-9C01A66778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0228" y="0"/>
            <a:ext cx="6101772" cy="6858000"/>
          </a:xfrm>
          <a:solidFill>
            <a:schemeClr val="bg2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4F0D9D6-A567-496C-9049-29578379641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  <p:sp>
        <p:nvSpPr>
          <p:cNvPr id="8" name="Date Placeholder 1">
            <a:extLst>
              <a:ext uri="{FF2B5EF4-FFF2-40B4-BE49-F238E27FC236}">
                <a16:creationId xmlns:a16="http://schemas.microsoft.com/office/drawing/2014/main" id="{2DFB8EB1-A914-4C9A-8727-59D3EDB9F36B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346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Cor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7349D4E-6E3D-4E4A-BD14-81B473612D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5141975"/>
            <a:ext cx="4802942" cy="500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Subtitle – Arial 16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A2600C-E9D9-4BA6-B706-60EB6A40A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494" y="3449204"/>
            <a:ext cx="8550842" cy="1692771"/>
          </a:xfrm>
        </p:spPr>
        <p:txBody>
          <a:bodyPr anchor="b" anchorCtr="0">
            <a:spAutoFit/>
          </a:bodyPr>
          <a:lstStyle>
            <a:lvl1pPr>
              <a:lnSpc>
                <a:spcPts val="6600"/>
              </a:lnSpc>
              <a:defRPr lang="en-GB" sz="72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Divider slide header Impact 72/66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AE9D59-A868-4A9A-85F5-0C30440055F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955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7349D4E-6E3D-4E4A-BD14-81B473612D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5141975"/>
            <a:ext cx="4802942" cy="500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Subtitle – Arial 16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A2600C-E9D9-4BA6-B706-60EB6A40A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494" y="3449204"/>
            <a:ext cx="8550842" cy="1692771"/>
          </a:xfrm>
        </p:spPr>
        <p:txBody>
          <a:bodyPr anchor="b" anchorCtr="0">
            <a:spAutoFit/>
          </a:bodyPr>
          <a:lstStyle>
            <a:lvl1pPr>
              <a:lnSpc>
                <a:spcPts val="6600"/>
              </a:lnSpc>
              <a:defRPr lang="en-GB" sz="72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Divider slide header Impact 72/66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267702-63B9-4304-A756-1028044ED4C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498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7349D4E-6E3D-4E4A-BD14-81B473612D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5141975"/>
            <a:ext cx="4802942" cy="500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 dirty="0"/>
              <a:t>Subtitle – Arial 16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A2600C-E9D9-4BA6-B706-60EB6A40A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494" y="3449200"/>
            <a:ext cx="8550842" cy="1692771"/>
          </a:xfrm>
        </p:spPr>
        <p:txBody>
          <a:bodyPr anchor="b" anchorCtr="0">
            <a:spAutoFit/>
          </a:bodyPr>
          <a:lstStyle>
            <a:lvl1pPr>
              <a:lnSpc>
                <a:spcPts val="6600"/>
              </a:lnSpc>
              <a:defRPr lang="en-GB" sz="7200" kern="1200" dirty="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Divider slide header Impact 72/66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92AE574-3FC5-482E-8C61-9D2DBC61CF5D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Set">
            <a:extLst>
              <a:ext uri="{FF2B5EF4-FFF2-40B4-BE49-F238E27FC236}">
                <a16:creationId xmlns:a16="http://schemas.microsoft.com/office/drawing/2014/main" id="{6C905567-F146-4963-98B7-42ACD1BB15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1370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32FC70-8A62-4FE0-BF7C-F5DF9D5BEE7C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430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E7349D4E-6E3D-4E4A-BD14-81B473612D4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5" y="5141975"/>
            <a:ext cx="4802942" cy="500062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Subtitle – Arial 16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A2600C-E9D9-4BA6-B706-60EB6A40A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0494" y="3449204"/>
            <a:ext cx="8550842" cy="1692771"/>
          </a:xfrm>
        </p:spPr>
        <p:txBody>
          <a:bodyPr anchor="b" anchorCtr="0">
            <a:spAutoFit/>
          </a:bodyPr>
          <a:lstStyle>
            <a:lvl1pPr>
              <a:lnSpc>
                <a:spcPts val="6600"/>
              </a:lnSpc>
              <a:defRPr lang="en-GB" sz="7200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Divider slide header Impact 72/66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647D93-EACE-4A66-85D1-153E853D4295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931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Set">
            <a:extLst>
              <a:ext uri="{FF2B5EF4-FFF2-40B4-BE49-F238E27FC236}">
                <a16:creationId xmlns:a16="http://schemas.microsoft.com/office/drawing/2014/main" id="{B74EC50B-74A1-40B0-B778-6A07D625960C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pic>
        <p:nvPicPr>
          <p:cNvPr id="6" name="Picture 5" descr="A couple of people swimming in a body of water with trees in the background&#10;&#10;Description automatically generated with low confidence">
            <a:extLst>
              <a:ext uri="{FF2B5EF4-FFF2-40B4-BE49-F238E27FC236}">
                <a16:creationId xmlns:a16="http://schemas.microsoft.com/office/drawing/2014/main" id="{A13EE9BC-54F5-4C38-8080-536D5C4E11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0228" y="0"/>
            <a:ext cx="6101772" cy="6858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D77A8C7-2A3A-4F5D-B710-BE3494CC11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</p:spTree>
    <p:extLst>
      <p:ext uri="{BB962C8B-B14F-4D97-AF65-F5344CB8AC3E}">
        <p14:creationId xmlns:p14="http://schemas.microsoft.com/office/powerpoint/2010/main" val="252922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Content Slide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2" y="1729050"/>
            <a:ext cx="11477625" cy="4197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F3B41B-C086-4653-BCDA-C60306745A1A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222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eneric Content Slide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2" y="1729050"/>
            <a:ext cx="11477625" cy="4197087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E728FBC-FE05-458D-8AAA-620D03FF345D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Set">
            <a:extLst>
              <a:ext uri="{FF2B5EF4-FFF2-40B4-BE49-F238E27FC236}">
                <a16:creationId xmlns:a16="http://schemas.microsoft.com/office/drawing/2014/main" id="{149E0909-BBF6-4C75-83A4-0905B473459D}"/>
              </a:ext>
            </a:extLst>
          </p:cNvPr>
          <p:cNvPicPr>
            <a:picLocks noChangeAspect="1"/>
          </p:cNvPicPr>
          <p:nvPr userDrawn="1">
            <p:custDataLst>
              <p:custData r:id="rId3"/>
              <p:tags r:id="rId4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137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DC5E49-0E0D-407B-B8D7-8BD2DF176612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69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 numCol="1"/>
          <a:lstStyle>
            <a:lvl1pPr marL="0" indent="0" algn="l">
              <a:buNone/>
              <a:defRPr lang="en-US" sz="2000" dirty="0"/>
            </a:lvl1pPr>
          </a:lstStyle>
          <a:p>
            <a:pPr lvl="0"/>
            <a:r>
              <a:rPr lang="en-US" dirty="0"/>
              <a:t>Secondary Header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3" y="1729050"/>
            <a:ext cx="5627688" cy="4197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53101FB4-881A-4142-82D6-5358BB7AC53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429375" y="1729050"/>
            <a:ext cx="5408613" cy="4197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6096010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655363-AA4F-4E55-BA74-78E0277BEF45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0443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Conten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3" y="1729050"/>
            <a:ext cx="5627688" cy="4197087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E728FBC-FE05-458D-8AAA-620D03FF345D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Set">
            <a:extLst>
              <a:ext uri="{FF2B5EF4-FFF2-40B4-BE49-F238E27FC236}">
                <a16:creationId xmlns:a16="http://schemas.microsoft.com/office/drawing/2014/main" id="{149E0909-BBF6-4C75-83A4-0905B473459D}"/>
              </a:ext>
            </a:extLst>
          </p:cNvPr>
          <p:cNvPicPr>
            <a:picLocks noChangeAspect="1"/>
          </p:cNvPicPr>
          <p:nvPr userDrawn="1">
            <p:custDataLst>
              <p:custData r:id="rId3"/>
              <p:tags r:id="rId4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1370"/>
          </a:xfrm>
          <a:prstGeom prst="rect">
            <a:avLst/>
          </a:prstGeom>
        </p:spPr>
      </p:pic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53050A12-5392-4667-93EE-2CA9D6BAF5D7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391275" y="1729050"/>
            <a:ext cx="5440361" cy="4197087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AACC13-1A43-409F-AD52-CBAEAAB89BE1}"/>
              </a:ext>
            </a:extLst>
          </p:cNvPr>
          <p:cNvCxnSpPr>
            <a:cxnSpLocks/>
          </p:cNvCxnSpPr>
          <p:nvPr userDrawn="1"/>
        </p:nvCxnSpPr>
        <p:spPr>
          <a:xfrm>
            <a:off x="6096010" y="1729050"/>
            <a:ext cx="0" cy="419805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8B5303-5C1A-40A5-876A-533028D300E8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75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Content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3" y="1729050"/>
            <a:ext cx="5627688" cy="4197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53101FB4-881A-4142-82D6-5358BB7AC534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6362701" y="1729050"/>
            <a:ext cx="5475288" cy="4197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6096010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B2B802-4ADC-47BB-B8C6-CB7F8C3DA1A6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911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image and text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3" y="3933371"/>
            <a:ext cx="5627688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/>
            </a:lvl1pPr>
            <a:lvl2pPr marL="0" indent="0">
              <a:buNone/>
              <a:defRPr/>
            </a:lvl2pPr>
            <a:lvl3pPr marL="808037" indent="0">
              <a:buNone/>
              <a:defRPr/>
            </a:lvl3pPr>
            <a:lvl4pPr marL="1257300" indent="0">
              <a:buNone/>
              <a:defRPr/>
            </a:lvl4pPr>
            <a:lvl5pPr marL="1703387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6096010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A1F39F-7BB1-4FE4-AF85-8D998F2A868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60363" y="1729050"/>
            <a:ext cx="5621338" cy="220432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Content Placeholder 11">
            <a:extLst>
              <a:ext uri="{FF2B5EF4-FFF2-40B4-BE49-F238E27FC236}">
                <a16:creationId xmlns:a16="http://schemas.microsoft.com/office/drawing/2014/main" id="{35F814A8-DDC1-4F3F-B305-5DD12381D56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03949" y="3933371"/>
            <a:ext cx="5627688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/>
            </a:lvl1pPr>
            <a:lvl2pPr marL="0" indent="0">
              <a:buNone/>
              <a:defRPr/>
            </a:lvl2pPr>
            <a:lvl3pPr marL="808037" indent="0">
              <a:buNone/>
              <a:defRPr/>
            </a:lvl3pPr>
            <a:lvl4pPr marL="1257300" indent="0">
              <a:buNone/>
              <a:defRPr/>
            </a:lvl4pPr>
            <a:lvl5pPr marL="1703387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50247AF-9070-4DCE-83A9-7A6101EB90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10299" y="1729050"/>
            <a:ext cx="5621338" cy="220432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F9E05B-63B1-40BA-9E31-2AA29A2221A9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240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image and text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3" y="3933371"/>
            <a:ext cx="5627688" cy="1992766"/>
          </a:xfrm>
          <a:solidFill>
            <a:schemeClr val="tx1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  <a:lvl2pPr marL="0" indent="0">
              <a:buNone/>
              <a:defRPr>
                <a:solidFill>
                  <a:schemeClr val="bg2"/>
                </a:solidFill>
              </a:defRPr>
            </a:lvl2pPr>
            <a:lvl3pPr marL="808037" indent="0">
              <a:buNone/>
              <a:defRPr>
                <a:solidFill>
                  <a:schemeClr val="bg2"/>
                </a:solidFill>
              </a:defRPr>
            </a:lvl3pPr>
            <a:lvl4pPr marL="1257300" indent="0">
              <a:buNone/>
              <a:defRPr>
                <a:solidFill>
                  <a:schemeClr val="bg2"/>
                </a:solidFill>
              </a:defRPr>
            </a:lvl4pPr>
            <a:lvl5pPr marL="1703387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6096010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A1F39F-7BB1-4FE4-AF85-8D998F2A868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60363" y="1729050"/>
            <a:ext cx="5621338" cy="220432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Content Placeholder 11">
            <a:extLst>
              <a:ext uri="{FF2B5EF4-FFF2-40B4-BE49-F238E27FC236}">
                <a16:creationId xmlns:a16="http://schemas.microsoft.com/office/drawing/2014/main" id="{35F814A8-DDC1-4F3F-B305-5DD12381D56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03949" y="3933371"/>
            <a:ext cx="5627688" cy="1992766"/>
          </a:xfrm>
          <a:solidFill>
            <a:schemeClr val="tx1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  <a:lvl2pPr marL="0" indent="0">
              <a:buNone/>
              <a:defRPr>
                <a:solidFill>
                  <a:schemeClr val="bg2"/>
                </a:solidFill>
              </a:defRPr>
            </a:lvl2pPr>
            <a:lvl3pPr marL="808037" indent="0">
              <a:buNone/>
              <a:defRPr>
                <a:solidFill>
                  <a:schemeClr val="bg2"/>
                </a:solidFill>
              </a:defRPr>
            </a:lvl3pPr>
            <a:lvl4pPr marL="1257300" indent="0">
              <a:buNone/>
              <a:defRPr>
                <a:solidFill>
                  <a:schemeClr val="bg2"/>
                </a:solidFill>
              </a:defRPr>
            </a:lvl4pPr>
            <a:lvl5pPr marL="1703387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50247AF-9070-4DCE-83A9-7A6101EB90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10299" y="1729050"/>
            <a:ext cx="5621338" cy="220432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22E565-BD7A-4CA0-928E-73070934D0BF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767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column image and tex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3" y="3933371"/>
            <a:ext cx="5627688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6096010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A1F39F-7BB1-4FE4-AF85-8D998F2A868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60363" y="1729050"/>
            <a:ext cx="5621338" cy="220432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4" name="Content Placeholder 11">
            <a:extLst>
              <a:ext uri="{FF2B5EF4-FFF2-40B4-BE49-F238E27FC236}">
                <a16:creationId xmlns:a16="http://schemas.microsoft.com/office/drawing/2014/main" id="{35F814A8-DDC1-4F3F-B305-5DD12381D566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03949" y="3933371"/>
            <a:ext cx="5627688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50247AF-9070-4DCE-83A9-7A6101EB905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210299" y="1729050"/>
            <a:ext cx="5621338" cy="220432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46D6AB5-367A-4F53-A7AE-3F275288AFE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Set">
            <a:extLst>
              <a:ext uri="{FF2B5EF4-FFF2-40B4-BE49-F238E27FC236}">
                <a16:creationId xmlns:a16="http://schemas.microsoft.com/office/drawing/2014/main" id="{044AF95F-D766-4E9E-8D89-3A7C19BADEDD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137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16650D-7261-453A-8F6B-DBDA1C8593F7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982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image and text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F5D49186-C567-41AE-9484-0C2B21DCA08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65613" y="1729050"/>
            <a:ext cx="3670296" cy="220432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3" y="3933371"/>
            <a:ext cx="3674442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414754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A1F39F-7BB1-4FE4-AF85-8D998F2A868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60363" y="1729050"/>
            <a:ext cx="3670296" cy="220432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C6F8DBAD-BE2B-42C8-86E3-3F108CD56BB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259263" y="3933371"/>
            <a:ext cx="3674442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0BD2C811-C464-4E37-8E7D-4E60BA477E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154991" y="3933371"/>
            <a:ext cx="3674442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5CED16A-348B-4C2A-9316-C431D4B93C2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161341" y="1729050"/>
            <a:ext cx="3670296" cy="220432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4B65B8B-48F4-4821-8653-838CDFF1BC9D}"/>
              </a:ext>
            </a:extLst>
          </p:cNvPr>
          <p:cNvCxnSpPr>
            <a:cxnSpLocks/>
          </p:cNvCxnSpPr>
          <p:nvPr userDrawn="1"/>
        </p:nvCxnSpPr>
        <p:spPr>
          <a:xfrm>
            <a:off x="804081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DC29E3-7545-4F09-84F4-6BD7FE305A57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884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 image and text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F5D49186-C567-41AE-9484-0C2B21DCA08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65613" y="1729050"/>
            <a:ext cx="3670296" cy="220432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3" y="3933371"/>
            <a:ext cx="3674442" cy="1992766"/>
          </a:xfrm>
          <a:solidFill>
            <a:schemeClr val="tx1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  <a:lvl2pPr marL="0" indent="0">
              <a:buNone/>
              <a:defRPr>
                <a:solidFill>
                  <a:schemeClr val="bg2"/>
                </a:solidFill>
              </a:defRPr>
            </a:lvl2pPr>
            <a:lvl3pPr marL="808037" indent="0">
              <a:buNone/>
              <a:defRPr>
                <a:solidFill>
                  <a:schemeClr val="bg2"/>
                </a:solidFill>
              </a:defRPr>
            </a:lvl3pPr>
            <a:lvl4pPr marL="1257300" indent="0">
              <a:buNone/>
              <a:defRPr>
                <a:solidFill>
                  <a:schemeClr val="bg2"/>
                </a:solidFill>
              </a:defRPr>
            </a:lvl4pPr>
            <a:lvl5pPr marL="1703387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414754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A1F39F-7BB1-4FE4-AF85-8D998F2A868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60363" y="1729050"/>
            <a:ext cx="3670296" cy="220432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C6F8DBAD-BE2B-42C8-86E3-3F108CD56BB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259263" y="3933371"/>
            <a:ext cx="3674442" cy="1992766"/>
          </a:xfrm>
          <a:solidFill>
            <a:schemeClr val="tx1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  <a:lvl2pPr marL="0" indent="0">
              <a:buNone/>
              <a:defRPr>
                <a:solidFill>
                  <a:schemeClr val="bg2"/>
                </a:solidFill>
              </a:defRPr>
            </a:lvl2pPr>
            <a:lvl3pPr marL="808037" indent="0">
              <a:buNone/>
              <a:defRPr>
                <a:solidFill>
                  <a:schemeClr val="bg2"/>
                </a:solidFill>
              </a:defRPr>
            </a:lvl3pPr>
            <a:lvl4pPr marL="1257300" indent="0">
              <a:buNone/>
              <a:defRPr>
                <a:solidFill>
                  <a:schemeClr val="bg2"/>
                </a:solidFill>
              </a:defRPr>
            </a:lvl4pPr>
            <a:lvl5pPr marL="1703387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0BD2C811-C464-4E37-8E7D-4E60BA477E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154991" y="3933371"/>
            <a:ext cx="3674442" cy="1992766"/>
          </a:xfrm>
          <a:solidFill>
            <a:schemeClr val="tx1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  <a:lvl2pPr marL="0" indent="0">
              <a:buNone/>
              <a:defRPr>
                <a:solidFill>
                  <a:schemeClr val="bg2"/>
                </a:solidFill>
              </a:defRPr>
            </a:lvl2pPr>
            <a:lvl3pPr marL="808037" indent="0">
              <a:buNone/>
              <a:defRPr>
                <a:solidFill>
                  <a:schemeClr val="bg2"/>
                </a:solidFill>
              </a:defRPr>
            </a:lvl3pPr>
            <a:lvl4pPr marL="1257300" indent="0">
              <a:buNone/>
              <a:defRPr>
                <a:solidFill>
                  <a:schemeClr val="bg2"/>
                </a:solidFill>
              </a:defRPr>
            </a:lvl4pPr>
            <a:lvl5pPr marL="1703387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5CED16A-348B-4C2A-9316-C431D4B93C2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161341" y="1729050"/>
            <a:ext cx="3670296" cy="220432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4B65B8B-48F4-4821-8653-838CDFF1BC9D}"/>
              </a:ext>
            </a:extLst>
          </p:cNvPr>
          <p:cNvCxnSpPr>
            <a:cxnSpLocks/>
          </p:cNvCxnSpPr>
          <p:nvPr userDrawn="1"/>
        </p:nvCxnSpPr>
        <p:spPr>
          <a:xfrm>
            <a:off x="804081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CC26A3-3835-40F3-B540-85E80251EA16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318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 Imag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Set">
            <a:extLst>
              <a:ext uri="{FF2B5EF4-FFF2-40B4-BE49-F238E27FC236}">
                <a16:creationId xmlns:a16="http://schemas.microsoft.com/office/drawing/2014/main" id="{B74EC50B-74A1-40B0-B778-6A07D625960C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pic>
        <p:nvPicPr>
          <p:cNvPr id="8" name="Picture 7" descr="A person swimming in a pool&#10;&#10;Description automatically generated with low confidence">
            <a:extLst>
              <a:ext uri="{FF2B5EF4-FFF2-40B4-BE49-F238E27FC236}">
                <a16:creationId xmlns:a16="http://schemas.microsoft.com/office/drawing/2014/main" id="{FB3BA364-4628-433F-BFE2-22B0B733EB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772" y="0"/>
            <a:ext cx="6090228" cy="685800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CE5A818-0825-443F-91CD-85DABD0AC6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</p:spTree>
    <p:extLst>
      <p:ext uri="{BB962C8B-B14F-4D97-AF65-F5344CB8AC3E}">
        <p14:creationId xmlns:p14="http://schemas.microsoft.com/office/powerpoint/2010/main" val="275234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 column image and tex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3" y="3933371"/>
            <a:ext cx="3674442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6096010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A1F39F-7BB1-4FE4-AF85-8D998F2A8680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60363" y="1729050"/>
            <a:ext cx="3670296" cy="220432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46D6AB5-367A-4F53-A7AE-3F275288AFE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Set">
            <a:extLst>
              <a:ext uri="{FF2B5EF4-FFF2-40B4-BE49-F238E27FC236}">
                <a16:creationId xmlns:a16="http://schemas.microsoft.com/office/drawing/2014/main" id="{044AF95F-D766-4E9E-8D89-3A7C19BADEDD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1370"/>
          </a:xfrm>
          <a:prstGeom prst="rect">
            <a:avLst/>
          </a:prstGeom>
        </p:spPr>
      </p:pic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C6F8DBAD-BE2B-42C8-86E3-3F108CD56BBB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4259263" y="3933371"/>
            <a:ext cx="3674442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F5D49186-C567-41AE-9484-0C2B21DCA08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265613" y="1729050"/>
            <a:ext cx="3670296" cy="220432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0BD2C811-C464-4E37-8E7D-4E60BA477E28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8154991" y="3933371"/>
            <a:ext cx="3674442" cy="1992766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5CED16A-348B-4C2A-9316-C431D4B93C2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8161341" y="1729050"/>
            <a:ext cx="3670296" cy="220432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A0B28B-6A37-49BD-8DD4-EA0D7180DBB7}"/>
              </a:ext>
            </a:extLst>
          </p:cNvPr>
          <p:cNvCxnSpPr>
            <a:cxnSpLocks/>
          </p:cNvCxnSpPr>
          <p:nvPr userDrawn="1"/>
        </p:nvCxnSpPr>
        <p:spPr>
          <a:xfrm>
            <a:off x="4147549" y="1729050"/>
            <a:ext cx="0" cy="419805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45021E0-0911-4FE3-8398-CDED43871E66}"/>
              </a:ext>
            </a:extLst>
          </p:cNvPr>
          <p:cNvCxnSpPr>
            <a:cxnSpLocks/>
          </p:cNvCxnSpPr>
          <p:nvPr userDrawn="1"/>
        </p:nvCxnSpPr>
        <p:spPr>
          <a:xfrm>
            <a:off x="8040819" y="1729050"/>
            <a:ext cx="0" cy="419805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999FD5-19C2-4E69-ABE8-D98D15B4ED4C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513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8774" y="1729050"/>
            <a:ext cx="2697163" cy="41970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3168283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E1CF4F8A-EF6A-450D-9E9C-9B1D9AE6AE66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284538" y="1729050"/>
            <a:ext cx="2697160" cy="41970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4AED70-338C-418E-B719-70F86358CAC2}"/>
              </a:ext>
            </a:extLst>
          </p:cNvPr>
          <p:cNvCxnSpPr>
            <a:cxnSpLocks/>
          </p:cNvCxnSpPr>
          <p:nvPr userDrawn="1"/>
        </p:nvCxnSpPr>
        <p:spPr>
          <a:xfrm>
            <a:off x="6094066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00A8A35D-553A-4EC6-975A-3E13CD11129F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10300" y="1729049"/>
            <a:ext cx="2551001" cy="41970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03E6-1CF9-44B6-839B-370A17BC4F4B}"/>
              </a:ext>
            </a:extLst>
          </p:cNvPr>
          <p:cNvCxnSpPr>
            <a:cxnSpLocks/>
          </p:cNvCxnSpPr>
          <p:nvPr userDrawn="1"/>
        </p:nvCxnSpPr>
        <p:spPr>
          <a:xfrm>
            <a:off x="901722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B3F248B0-5855-4EC8-B580-617DA3BD5F4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136084" y="1729050"/>
            <a:ext cx="2695554" cy="4197087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092F3D-ADC4-44FB-8DD5-EF4FFA63239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614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Content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8774" y="1729050"/>
            <a:ext cx="2697163" cy="4197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3168283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E1CF4F8A-EF6A-450D-9E9C-9B1D9AE6AE66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284538" y="1729050"/>
            <a:ext cx="2697160" cy="4197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4AED70-338C-418E-B719-70F86358CAC2}"/>
              </a:ext>
            </a:extLst>
          </p:cNvPr>
          <p:cNvCxnSpPr>
            <a:cxnSpLocks/>
          </p:cNvCxnSpPr>
          <p:nvPr userDrawn="1"/>
        </p:nvCxnSpPr>
        <p:spPr>
          <a:xfrm>
            <a:off x="6094066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11">
            <a:extLst>
              <a:ext uri="{FF2B5EF4-FFF2-40B4-BE49-F238E27FC236}">
                <a16:creationId xmlns:a16="http://schemas.microsoft.com/office/drawing/2014/main" id="{00A8A35D-553A-4EC6-975A-3E13CD11129F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6210300" y="1729049"/>
            <a:ext cx="2551001" cy="4197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03E6-1CF9-44B6-839B-370A17BC4F4B}"/>
              </a:ext>
            </a:extLst>
          </p:cNvPr>
          <p:cNvCxnSpPr>
            <a:cxnSpLocks/>
          </p:cNvCxnSpPr>
          <p:nvPr userDrawn="1"/>
        </p:nvCxnSpPr>
        <p:spPr>
          <a:xfrm>
            <a:off x="901722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B3F248B0-5855-4EC8-B580-617DA3BD5F42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136084" y="1729050"/>
            <a:ext cx="2695554" cy="41970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B57F61-BAF7-46CD-873D-85669978575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069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Column Conten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DE6EA6E1-AF4F-4504-81FC-538102201B47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8774" y="1729050"/>
            <a:ext cx="2697163" cy="4197087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3168283" y="1729050"/>
            <a:ext cx="0" cy="419805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4AED70-338C-418E-B719-70F86358CAC2}"/>
              </a:ext>
            </a:extLst>
          </p:cNvPr>
          <p:cNvCxnSpPr>
            <a:cxnSpLocks/>
          </p:cNvCxnSpPr>
          <p:nvPr userDrawn="1"/>
        </p:nvCxnSpPr>
        <p:spPr>
          <a:xfrm>
            <a:off x="6094066" y="1729050"/>
            <a:ext cx="0" cy="419805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03E6-1CF9-44B6-839B-370A17BC4F4B}"/>
              </a:ext>
            </a:extLst>
          </p:cNvPr>
          <p:cNvCxnSpPr>
            <a:cxnSpLocks/>
          </p:cNvCxnSpPr>
          <p:nvPr userDrawn="1"/>
        </p:nvCxnSpPr>
        <p:spPr>
          <a:xfrm>
            <a:off x="9017229" y="1729050"/>
            <a:ext cx="0" cy="419805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ontent Placeholder 11">
            <a:extLst>
              <a:ext uri="{FF2B5EF4-FFF2-40B4-BE49-F238E27FC236}">
                <a16:creationId xmlns:a16="http://schemas.microsoft.com/office/drawing/2014/main" id="{5B09A471-392C-45DD-A3F6-42F0D4DECEEC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3284538" y="1729050"/>
            <a:ext cx="2697163" cy="4197087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9" name="Content Placeholder 11">
            <a:extLst>
              <a:ext uri="{FF2B5EF4-FFF2-40B4-BE49-F238E27FC236}">
                <a16:creationId xmlns:a16="http://schemas.microsoft.com/office/drawing/2014/main" id="{1D25ECBA-516C-4B22-9E6C-D93BFAC4F46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6210300" y="1729050"/>
            <a:ext cx="2697163" cy="4197087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0" name="Content Placeholder 11">
            <a:extLst>
              <a:ext uri="{FF2B5EF4-FFF2-40B4-BE49-F238E27FC236}">
                <a16:creationId xmlns:a16="http://schemas.microsoft.com/office/drawing/2014/main" id="{F9A5647E-81E6-48E1-823A-6B7358FC3029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9134475" y="1729050"/>
            <a:ext cx="2697163" cy="4197087"/>
          </a:xfrm>
        </p:spPr>
        <p:txBody>
          <a:bodyPr/>
          <a:lstStyle>
            <a:lvl1pPr>
              <a:buClr>
                <a:schemeClr val="bg2"/>
              </a:buClr>
              <a:defRPr>
                <a:solidFill>
                  <a:schemeClr val="bg2"/>
                </a:solidFill>
              </a:defRPr>
            </a:lvl1pPr>
            <a:lvl2pPr>
              <a:buClr>
                <a:schemeClr val="bg2"/>
              </a:buClr>
              <a:defRPr>
                <a:solidFill>
                  <a:schemeClr val="bg2"/>
                </a:solidFill>
              </a:defRPr>
            </a:lvl2pPr>
            <a:lvl3pPr>
              <a:buClr>
                <a:schemeClr val="bg2"/>
              </a:buClr>
              <a:defRPr>
                <a:solidFill>
                  <a:schemeClr val="bg2"/>
                </a:solidFill>
              </a:defRPr>
            </a:lvl3pPr>
            <a:lvl4pPr>
              <a:buClr>
                <a:schemeClr val="bg2"/>
              </a:buClr>
              <a:defRPr>
                <a:solidFill>
                  <a:schemeClr val="bg2"/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98A83B6-9063-4ABD-AA0A-49FBF7D54DF8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Set">
            <a:extLst>
              <a:ext uri="{FF2B5EF4-FFF2-40B4-BE49-F238E27FC236}">
                <a16:creationId xmlns:a16="http://schemas.microsoft.com/office/drawing/2014/main" id="{84287ACA-460E-4EDE-A5DD-399DA670325A}"/>
              </a:ext>
            </a:extLst>
          </p:cNvPr>
          <p:cNvPicPr>
            <a:picLocks noChangeAspect="1"/>
          </p:cNvPicPr>
          <p:nvPr userDrawn="1">
            <p:custDataLst>
              <p:custData r:id="rId3"/>
              <p:tags r:id="rId4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137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166DE4-53E1-4072-AF30-0FBD22CF8DE4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255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Image and Text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3168283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4AED70-338C-418E-B719-70F86358CAC2}"/>
              </a:ext>
            </a:extLst>
          </p:cNvPr>
          <p:cNvCxnSpPr>
            <a:cxnSpLocks/>
          </p:cNvCxnSpPr>
          <p:nvPr userDrawn="1"/>
        </p:nvCxnSpPr>
        <p:spPr>
          <a:xfrm>
            <a:off x="6094066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03E6-1CF9-44B6-839B-370A17BC4F4B}"/>
              </a:ext>
            </a:extLst>
          </p:cNvPr>
          <p:cNvCxnSpPr>
            <a:cxnSpLocks/>
          </p:cNvCxnSpPr>
          <p:nvPr userDrawn="1"/>
        </p:nvCxnSpPr>
        <p:spPr>
          <a:xfrm>
            <a:off x="901722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E9C121-2100-42A0-900F-2295BAEBE84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54673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E450AA6-42CE-4678-98AB-2E946ACADC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286305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118F92E2-2369-4D30-B537-F19D3926406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07880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A6C3108-9C96-45BA-8121-C9BEF8E9CB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26996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6" name="Content Placeholder 11">
            <a:extLst>
              <a:ext uri="{FF2B5EF4-FFF2-40B4-BE49-F238E27FC236}">
                <a16:creationId xmlns:a16="http://schemas.microsoft.com/office/drawing/2014/main" id="{E1F065D0-C5D8-4062-942A-B273F5214EEB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58774" y="3429000"/>
            <a:ext cx="2697163" cy="2497137"/>
          </a:xfrm>
          <a:solidFill>
            <a:schemeClr val="tx1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  <a:lvl2pPr marL="0" indent="0">
              <a:buNone/>
              <a:defRPr>
                <a:solidFill>
                  <a:schemeClr val="bg2"/>
                </a:solidFill>
              </a:defRPr>
            </a:lvl2pPr>
            <a:lvl3pPr marL="808037" indent="0">
              <a:buNone/>
              <a:defRPr>
                <a:solidFill>
                  <a:schemeClr val="bg2"/>
                </a:solidFill>
              </a:defRPr>
            </a:lvl3pPr>
            <a:lvl4pPr marL="1257300" indent="0">
              <a:buNone/>
              <a:defRPr>
                <a:solidFill>
                  <a:schemeClr val="bg2"/>
                </a:solidFill>
              </a:defRPr>
            </a:lvl4pPr>
            <a:lvl5pPr marL="1703387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7" name="Content Placeholder 11">
            <a:extLst>
              <a:ext uri="{FF2B5EF4-FFF2-40B4-BE49-F238E27FC236}">
                <a16:creationId xmlns:a16="http://schemas.microsoft.com/office/drawing/2014/main" id="{2E04483B-ECBD-4706-BE3F-5E90F1CC3DB0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289574" y="3429000"/>
            <a:ext cx="2697163" cy="2497137"/>
          </a:xfrm>
          <a:solidFill>
            <a:schemeClr val="tx1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  <a:lvl2pPr marL="0" indent="0">
              <a:buNone/>
              <a:defRPr>
                <a:solidFill>
                  <a:schemeClr val="bg2"/>
                </a:solidFill>
              </a:defRPr>
            </a:lvl2pPr>
            <a:lvl3pPr marL="808037" indent="0">
              <a:buNone/>
              <a:defRPr>
                <a:solidFill>
                  <a:schemeClr val="bg2"/>
                </a:solidFill>
              </a:defRPr>
            </a:lvl3pPr>
            <a:lvl4pPr marL="1257300" indent="0">
              <a:buNone/>
              <a:defRPr>
                <a:solidFill>
                  <a:schemeClr val="bg2"/>
                </a:solidFill>
              </a:defRPr>
            </a:lvl4pPr>
            <a:lvl5pPr marL="1703387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8" name="Content Placeholder 11">
            <a:extLst>
              <a:ext uri="{FF2B5EF4-FFF2-40B4-BE49-F238E27FC236}">
                <a16:creationId xmlns:a16="http://schemas.microsoft.com/office/drawing/2014/main" id="{BCA25CEC-B935-4213-BB1B-4E18FFC5E40B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10300" y="3429000"/>
            <a:ext cx="2697163" cy="2497137"/>
          </a:xfrm>
          <a:solidFill>
            <a:schemeClr val="tx1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  <a:lvl2pPr marL="0" indent="0">
              <a:buNone/>
              <a:defRPr>
                <a:solidFill>
                  <a:schemeClr val="bg2"/>
                </a:solidFill>
              </a:defRPr>
            </a:lvl2pPr>
            <a:lvl3pPr marL="808037" indent="0">
              <a:buNone/>
              <a:defRPr>
                <a:solidFill>
                  <a:schemeClr val="bg2"/>
                </a:solidFill>
              </a:defRPr>
            </a:lvl3pPr>
            <a:lvl4pPr marL="1257300" indent="0">
              <a:buNone/>
              <a:defRPr>
                <a:solidFill>
                  <a:schemeClr val="bg2"/>
                </a:solidFill>
              </a:defRPr>
            </a:lvl4pPr>
            <a:lvl5pPr marL="1703387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9" name="Content Placeholder 11">
            <a:extLst>
              <a:ext uri="{FF2B5EF4-FFF2-40B4-BE49-F238E27FC236}">
                <a16:creationId xmlns:a16="http://schemas.microsoft.com/office/drawing/2014/main" id="{615242D4-7D1E-43CD-B8EA-79DAB8A11443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126996" y="3429000"/>
            <a:ext cx="2697163" cy="2497137"/>
          </a:xfrm>
          <a:solidFill>
            <a:schemeClr val="tx1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bg2"/>
                </a:solidFill>
              </a:defRPr>
            </a:lvl1pPr>
            <a:lvl2pPr marL="0" indent="0">
              <a:buNone/>
              <a:defRPr>
                <a:solidFill>
                  <a:schemeClr val="bg2"/>
                </a:solidFill>
              </a:defRPr>
            </a:lvl2pPr>
            <a:lvl3pPr marL="808037" indent="0">
              <a:buNone/>
              <a:defRPr>
                <a:solidFill>
                  <a:schemeClr val="bg2"/>
                </a:solidFill>
              </a:defRPr>
            </a:lvl3pPr>
            <a:lvl4pPr marL="1257300" indent="0">
              <a:buNone/>
              <a:defRPr>
                <a:solidFill>
                  <a:schemeClr val="bg2"/>
                </a:solidFill>
              </a:defRPr>
            </a:lvl4pPr>
            <a:lvl5pPr marL="1703387" indent="0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14C285-17CB-4537-A0A7-C195E5E8E9C2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619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Image and Text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3168283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4AED70-338C-418E-B719-70F86358CAC2}"/>
              </a:ext>
            </a:extLst>
          </p:cNvPr>
          <p:cNvCxnSpPr>
            <a:cxnSpLocks/>
          </p:cNvCxnSpPr>
          <p:nvPr userDrawn="1"/>
        </p:nvCxnSpPr>
        <p:spPr>
          <a:xfrm>
            <a:off x="6094066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03E6-1CF9-44B6-839B-370A17BC4F4B}"/>
              </a:ext>
            </a:extLst>
          </p:cNvPr>
          <p:cNvCxnSpPr>
            <a:cxnSpLocks/>
          </p:cNvCxnSpPr>
          <p:nvPr userDrawn="1"/>
        </p:nvCxnSpPr>
        <p:spPr>
          <a:xfrm>
            <a:off x="901722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E9C121-2100-42A0-900F-2295BAEBE84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54673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E450AA6-42CE-4678-98AB-2E946ACADC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286305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118F92E2-2369-4D30-B537-F19D3926406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07880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A6C3108-9C96-45BA-8121-C9BEF8E9CB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26996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97DDC30F-1A3A-481A-9472-0A1EE354616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58774" y="3429000"/>
            <a:ext cx="2697163" cy="2497137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Content Placeholder 11">
            <a:extLst>
              <a:ext uri="{FF2B5EF4-FFF2-40B4-BE49-F238E27FC236}">
                <a16:creationId xmlns:a16="http://schemas.microsoft.com/office/drawing/2014/main" id="{E40CC7F1-C731-4525-BDEB-863970009784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289574" y="3429000"/>
            <a:ext cx="2697163" cy="2497137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2" name="Content Placeholder 11">
            <a:extLst>
              <a:ext uri="{FF2B5EF4-FFF2-40B4-BE49-F238E27FC236}">
                <a16:creationId xmlns:a16="http://schemas.microsoft.com/office/drawing/2014/main" id="{DD2F5C5B-D917-45EA-8946-2E9A0849EB9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10300" y="3429000"/>
            <a:ext cx="2697163" cy="2497137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6" name="Content Placeholder 11">
            <a:extLst>
              <a:ext uri="{FF2B5EF4-FFF2-40B4-BE49-F238E27FC236}">
                <a16:creationId xmlns:a16="http://schemas.microsoft.com/office/drawing/2014/main" id="{DFAA8CDD-614B-43E0-B2CC-FBCC2F02377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126996" y="3429000"/>
            <a:ext cx="2697163" cy="2497137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48DC71-FC10-48F8-9D85-6E9C86BCE456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859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C0287E-D68C-419F-B12E-E4EE39D7F914}"/>
              </a:ext>
            </a:extLst>
          </p:cNvPr>
          <p:cNvSpPr/>
          <p:nvPr userDrawn="1"/>
        </p:nvSpPr>
        <p:spPr>
          <a:xfrm>
            <a:off x="3273789" y="1711675"/>
            <a:ext cx="2708917" cy="42144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3168283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4AED70-338C-418E-B719-70F86358CAC2}"/>
              </a:ext>
            </a:extLst>
          </p:cNvPr>
          <p:cNvCxnSpPr>
            <a:cxnSpLocks/>
          </p:cNvCxnSpPr>
          <p:nvPr userDrawn="1"/>
        </p:nvCxnSpPr>
        <p:spPr>
          <a:xfrm>
            <a:off x="6094066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03E6-1CF9-44B6-839B-370A17BC4F4B}"/>
              </a:ext>
            </a:extLst>
          </p:cNvPr>
          <p:cNvCxnSpPr>
            <a:cxnSpLocks/>
          </p:cNvCxnSpPr>
          <p:nvPr userDrawn="1"/>
        </p:nvCxnSpPr>
        <p:spPr>
          <a:xfrm>
            <a:off x="901722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6F75A86E-D4B5-4B00-9553-75066712E4B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611836" y="2019300"/>
            <a:ext cx="2052637" cy="2052638"/>
          </a:xfrm>
          <a:prstGeom prst="ellipse">
            <a:avLst/>
          </a:prstGeom>
          <a:solidFill>
            <a:srgbClr val="DCE0DE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07F1B9B-1676-4FD2-8682-728BB07C4725}"/>
              </a:ext>
            </a:extLst>
          </p:cNvPr>
          <p:cNvSpPr/>
          <p:nvPr userDrawn="1"/>
        </p:nvSpPr>
        <p:spPr>
          <a:xfrm>
            <a:off x="350627" y="1711675"/>
            <a:ext cx="2708917" cy="42144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9F2802F3-E96C-48D0-956A-BCFE78AECB12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88674" y="2019300"/>
            <a:ext cx="2052637" cy="2052638"/>
          </a:xfrm>
          <a:prstGeom prst="ellipse">
            <a:avLst/>
          </a:prstGeom>
          <a:solidFill>
            <a:srgbClr val="DCE0DE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B31E238-417E-4655-A7F3-40948B583A32}"/>
              </a:ext>
            </a:extLst>
          </p:cNvPr>
          <p:cNvSpPr/>
          <p:nvPr userDrawn="1"/>
        </p:nvSpPr>
        <p:spPr>
          <a:xfrm>
            <a:off x="6204952" y="1711675"/>
            <a:ext cx="2708917" cy="42144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ECCFAA14-9DCF-4A23-A28A-9D692FE5452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542999" y="2019300"/>
            <a:ext cx="2052637" cy="2052638"/>
          </a:xfrm>
          <a:prstGeom prst="ellipse">
            <a:avLst/>
          </a:prstGeom>
          <a:solidFill>
            <a:srgbClr val="DCE0DE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35BC24E-79C4-48DE-B4D6-098F33B523FD}"/>
              </a:ext>
            </a:extLst>
          </p:cNvPr>
          <p:cNvSpPr/>
          <p:nvPr userDrawn="1"/>
        </p:nvSpPr>
        <p:spPr>
          <a:xfrm>
            <a:off x="9134475" y="1711675"/>
            <a:ext cx="2708917" cy="42144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0A94F5F6-DB58-410C-8555-CA52D9806BC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9450687" y="2019300"/>
            <a:ext cx="2052637" cy="2052638"/>
          </a:xfrm>
          <a:prstGeom prst="ellipse">
            <a:avLst/>
          </a:prstGeom>
          <a:solidFill>
            <a:srgbClr val="DCE0DE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E6CC88-2952-4B14-AD7D-264B00809C1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66412" y="4478699"/>
            <a:ext cx="2697163" cy="1447438"/>
          </a:xfrm>
        </p:spPr>
        <p:txBody>
          <a:bodyPr lIns="180000" tIns="180000" rIns="180000" bIns="180000"/>
          <a:lstStyle>
            <a:lvl1pPr marL="457189" indent="-457189">
              <a:buFont typeface="Arial" panose="020B0604020202020204" pitchFamily="34" charset="0"/>
              <a:buChar char="•"/>
              <a:def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 marL="1703387" indent="0">
              <a:buNone/>
              <a:defRPr/>
            </a:lvl5pPr>
          </a:lstStyle>
          <a:p>
            <a:pPr marL="0" lvl="0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BB55DF60-0F44-4A4F-A7D7-1DB7C2F0004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3285821" y="4478699"/>
            <a:ext cx="2697163" cy="1447438"/>
          </a:xfrm>
        </p:spPr>
        <p:txBody>
          <a:bodyPr lIns="180000" tIns="180000" rIns="180000" bIns="180000"/>
          <a:lstStyle>
            <a:lvl1pPr>
              <a:def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 marL="1703387" indent="0">
              <a:buNone/>
              <a:defRPr/>
            </a:lvl5pPr>
          </a:lstStyle>
          <a:p>
            <a:pPr marL="0" lvl="0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B09B604F-BAC6-4C67-82AD-1AFA8BF120C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204952" y="4478699"/>
            <a:ext cx="2697163" cy="1447438"/>
          </a:xfrm>
        </p:spPr>
        <p:txBody>
          <a:bodyPr lIns="180000" tIns="180000" rIns="180000" bIns="180000"/>
          <a:lstStyle>
            <a:lvl1pPr>
              <a:def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 marL="1703387" indent="0">
              <a:buNone/>
              <a:defRPr/>
            </a:lvl5pPr>
          </a:lstStyle>
          <a:p>
            <a:pPr marL="0" lvl="0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B9DD2C72-89D7-49FB-AE1C-04128F09202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146229" y="4478699"/>
            <a:ext cx="2697163" cy="1447438"/>
          </a:xfrm>
        </p:spPr>
        <p:txBody>
          <a:bodyPr lIns="180000" tIns="180000" rIns="180000" bIns="180000"/>
          <a:lstStyle>
            <a:lvl1pPr>
              <a:def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 marL="1703387" indent="0">
              <a:buNone/>
              <a:defRPr/>
            </a:lvl5pPr>
          </a:lstStyle>
          <a:p>
            <a:pPr marL="0" lvl="0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101231-B370-4B8D-BADD-2FF8112663FF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748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slid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6C0287E-D68C-419F-B12E-E4EE39D7F914}"/>
              </a:ext>
            </a:extLst>
          </p:cNvPr>
          <p:cNvSpPr/>
          <p:nvPr userDrawn="1"/>
        </p:nvSpPr>
        <p:spPr>
          <a:xfrm>
            <a:off x="4245181" y="1727624"/>
            <a:ext cx="3697325" cy="42144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4AED70-338C-418E-B719-70F86358CAC2}"/>
              </a:ext>
            </a:extLst>
          </p:cNvPr>
          <p:cNvCxnSpPr>
            <a:cxnSpLocks/>
          </p:cNvCxnSpPr>
          <p:nvPr userDrawn="1"/>
        </p:nvCxnSpPr>
        <p:spPr>
          <a:xfrm>
            <a:off x="12049295" y="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6F75A86E-D4B5-4B00-9553-75066712E4B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4893094" y="1927126"/>
            <a:ext cx="2401499" cy="2401500"/>
          </a:xfrm>
          <a:prstGeom prst="ellipse">
            <a:avLst/>
          </a:prstGeom>
          <a:solidFill>
            <a:srgbClr val="DCE0DE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07F1B9B-1676-4FD2-8682-728BB07C4725}"/>
              </a:ext>
            </a:extLst>
          </p:cNvPr>
          <p:cNvSpPr/>
          <p:nvPr userDrawn="1"/>
        </p:nvSpPr>
        <p:spPr>
          <a:xfrm>
            <a:off x="350627" y="1711675"/>
            <a:ext cx="3693015" cy="42144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9F2802F3-E96C-48D0-956A-BCFE78AECB12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96385" y="1911177"/>
            <a:ext cx="2401499" cy="2401500"/>
          </a:xfrm>
          <a:prstGeom prst="ellipse">
            <a:avLst/>
          </a:prstGeom>
          <a:solidFill>
            <a:srgbClr val="DCE0DE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B31E238-417E-4655-A7F3-40948B583A32}"/>
              </a:ext>
            </a:extLst>
          </p:cNvPr>
          <p:cNvSpPr/>
          <p:nvPr userDrawn="1"/>
        </p:nvSpPr>
        <p:spPr>
          <a:xfrm>
            <a:off x="8144045" y="1711675"/>
            <a:ext cx="3697325" cy="42144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ECCFAA14-9DCF-4A23-A28A-9D692FE5452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791958" y="1911177"/>
            <a:ext cx="2401499" cy="2401500"/>
          </a:xfrm>
          <a:prstGeom prst="ellipse">
            <a:avLst/>
          </a:prstGeom>
          <a:solidFill>
            <a:srgbClr val="DCE0DE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E6CC88-2952-4B14-AD7D-264B00809C1A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66412" y="4478699"/>
            <a:ext cx="3676991" cy="1447438"/>
          </a:xfrm>
        </p:spPr>
        <p:txBody>
          <a:bodyPr lIns="180000" tIns="180000" rIns="180000" bIns="180000"/>
          <a:lstStyle>
            <a:lvl1pPr marL="457189" indent="-457189">
              <a:buFont typeface="Arial" panose="020B0604020202020204" pitchFamily="34" charset="0"/>
              <a:buChar char="•"/>
              <a:def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 marL="1703387" indent="0">
              <a:buNone/>
              <a:defRPr/>
            </a:lvl5pPr>
          </a:lstStyle>
          <a:p>
            <a:pPr marL="0" lvl="0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BB55DF60-0F44-4A4F-A7D7-1DB7C2F0004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4257213" y="4494648"/>
            <a:ext cx="3681282" cy="1447438"/>
          </a:xfrm>
        </p:spPr>
        <p:txBody>
          <a:bodyPr lIns="180000" tIns="180000" rIns="180000" bIns="180000"/>
          <a:lstStyle>
            <a:lvl1pPr>
              <a:def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 marL="1703387" indent="0">
              <a:buNone/>
              <a:defRPr/>
            </a:lvl5pPr>
          </a:lstStyle>
          <a:p>
            <a:pPr marL="0" lvl="0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B09B604F-BAC6-4C67-82AD-1AFA8BF120CB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144045" y="4478699"/>
            <a:ext cx="3681282" cy="1447438"/>
          </a:xfrm>
        </p:spPr>
        <p:txBody>
          <a:bodyPr lIns="180000" tIns="180000" rIns="180000" bIns="180000"/>
          <a:lstStyle>
            <a:lvl1pPr>
              <a:def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buNone/>
              <a:defRPr lang="en-US" sz="1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 marL="1703387" indent="0">
              <a:buNone/>
              <a:defRPr/>
            </a:lvl5pPr>
          </a:lstStyle>
          <a:p>
            <a:pPr marL="0" lvl="0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  <a:p>
            <a:pPr marL="0" lvl="1" indent="0" algn="l" defTabSz="121917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Font typeface="Arial" panose="020B0604020202020204" pitchFamily="34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101231-B370-4B8D-BADD-2FF8112663FF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72A7E2-016E-BA4A-9080-2E448E089F38}"/>
              </a:ext>
            </a:extLst>
          </p:cNvPr>
          <p:cNvCxnSpPr>
            <a:cxnSpLocks/>
          </p:cNvCxnSpPr>
          <p:nvPr userDrawn="1"/>
        </p:nvCxnSpPr>
        <p:spPr>
          <a:xfrm>
            <a:off x="414754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41D06F3-334D-7140-A971-03D9F0E0CF86}"/>
              </a:ext>
            </a:extLst>
          </p:cNvPr>
          <p:cNvCxnSpPr>
            <a:cxnSpLocks/>
          </p:cNvCxnSpPr>
          <p:nvPr userDrawn="1"/>
        </p:nvCxnSpPr>
        <p:spPr>
          <a:xfrm>
            <a:off x="804081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570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 Image and Text White Al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3168283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4AED70-338C-418E-B719-70F86358CAC2}"/>
              </a:ext>
            </a:extLst>
          </p:cNvPr>
          <p:cNvCxnSpPr>
            <a:cxnSpLocks/>
          </p:cNvCxnSpPr>
          <p:nvPr userDrawn="1"/>
        </p:nvCxnSpPr>
        <p:spPr>
          <a:xfrm>
            <a:off x="6094066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03E6-1CF9-44B6-839B-370A17BC4F4B}"/>
              </a:ext>
            </a:extLst>
          </p:cNvPr>
          <p:cNvCxnSpPr>
            <a:cxnSpLocks/>
          </p:cNvCxnSpPr>
          <p:nvPr userDrawn="1"/>
        </p:nvCxnSpPr>
        <p:spPr>
          <a:xfrm>
            <a:off x="9017229" y="1729050"/>
            <a:ext cx="0" cy="4198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E9C121-2100-42A0-900F-2295BAEBE84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54673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E450AA6-42CE-4678-98AB-2E946ACADC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286305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118F92E2-2369-4D30-B537-F19D3926406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07880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A6C3108-9C96-45BA-8121-C9BEF8E9CB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26996" y="1711676"/>
            <a:ext cx="2697995" cy="171732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7" name="Content Placeholder 11">
            <a:extLst>
              <a:ext uri="{FF2B5EF4-FFF2-40B4-BE49-F238E27FC236}">
                <a16:creationId xmlns:a16="http://schemas.microsoft.com/office/drawing/2014/main" id="{97DDC30F-1A3A-481A-9472-0A1EE3546169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58774" y="3429000"/>
            <a:ext cx="2697163" cy="2497137"/>
          </a:xfrm>
          <a:solidFill>
            <a:schemeClr val="tx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1" name="Content Placeholder 11">
            <a:extLst>
              <a:ext uri="{FF2B5EF4-FFF2-40B4-BE49-F238E27FC236}">
                <a16:creationId xmlns:a16="http://schemas.microsoft.com/office/drawing/2014/main" id="{E40CC7F1-C731-4525-BDEB-863970009784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289574" y="3429000"/>
            <a:ext cx="2697163" cy="2497137"/>
          </a:xfrm>
          <a:solidFill>
            <a:schemeClr val="tx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2" name="Content Placeholder 11">
            <a:extLst>
              <a:ext uri="{FF2B5EF4-FFF2-40B4-BE49-F238E27FC236}">
                <a16:creationId xmlns:a16="http://schemas.microsoft.com/office/drawing/2014/main" id="{DD2F5C5B-D917-45EA-8946-2E9A0849EB92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10300" y="3429000"/>
            <a:ext cx="2697163" cy="2497137"/>
          </a:xfrm>
          <a:solidFill>
            <a:schemeClr val="tx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6" name="Content Placeholder 11">
            <a:extLst>
              <a:ext uri="{FF2B5EF4-FFF2-40B4-BE49-F238E27FC236}">
                <a16:creationId xmlns:a16="http://schemas.microsoft.com/office/drawing/2014/main" id="{DFAA8CDD-614B-43E0-B2CC-FBCC2F023771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126996" y="3429000"/>
            <a:ext cx="2697163" cy="2497137"/>
          </a:xfrm>
          <a:solidFill>
            <a:schemeClr val="tx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D504FC-8279-4351-BA98-01AE16446AA8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087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 Column Image and Tex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8DAB8A1-D193-410E-9059-4C102CCCFBB7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E9162E5D-DCAE-49CB-9F0A-FBB7557324D1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DF9C08A8-A657-4089-B93B-D4AD2AAED38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1147696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3CDCC5F5-5C25-4BE6-B6E7-B7A73BA66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CAA87E1-D5FF-430F-9B41-69B85D8CB0E5}"/>
              </a:ext>
            </a:extLst>
          </p:cNvPr>
          <p:cNvCxnSpPr>
            <a:cxnSpLocks/>
          </p:cNvCxnSpPr>
          <p:nvPr userDrawn="1"/>
        </p:nvCxnSpPr>
        <p:spPr>
          <a:xfrm>
            <a:off x="3168283" y="1729050"/>
            <a:ext cx="0" cy="419805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B4AED70-338C-418E-B719-70F86358CAC2}"/>
              </a:ext>
            </a:extLst>
          </p:cNvPr>
          <p:cNvCxnSpPr>
            <a:cxnSpLocks/>
          </p:cNvCxnSpPr>
          <p:nvPr userDrawn="1"/>
        </p:nvCxnSpPr>
        <p:spPr>
          <a:xfrm>
            <a:off x="6094066" y="1729050"/>
            <a:ext cx="0" cy="419805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03E6-1CF9-44B6-839B-370A17BC4F4B}"/>
              </a:ext>
            </a:extLst>
          </p:cNvPr>
          <p:cNvCxnSpPr>
            <a:cxnSpLocks/>
          </p:cNvCxnSpPr>
          <p:nvPr userDrawn="1"/>
        </p:nvCxnSpPr>
        <p:spPr>
          <a:xfrm>
            <a:off x="9017229" y="1729050"/>
            <a:ext cx="0" cy="4198056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98A83B6-9063-4ABD-AA0A-49FBF7D54DF8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Set">
            <a:extLst>
              <a:ext uri="{FF2B5EF4-FFF2-40B4-BE49-F238E27FC236}">
                <a16:creationId xmlns:a16="http://schemas.microsoft.com/office/drawing/2014/main" id="{84287ACA-460E-4EDE-A5DD-399DA670325A}"/>
              </a:ext>
            </a:extLst>
          </p:cNvPr>
          <p:cNvPicPr>
            <a:picLocks noChangeAspect="1"/>
          </p:cNvPicPr>
          <p:nvPr userDrawn="1">
            <p:custDataLst>
              <p:custData r:id="rId3"/>
              <p:tags r:id="rId4"/>
            </p:custDataLst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137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7E9C121-2100-42A0-900F-2295BAEBE84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354673" y="1711676"/>
            <a:ext cx="2697995" cy="171732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7E450AA6-42CE-4678-98AB-2E946ACADC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3286305" y="1711676"/>
            <a:ext cx="2697995" cy="171732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118F92E2-2369-4D30-B537-F19D3926406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07880" y="1711676"/>
            <a:ext cx="2697995" cy="171732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A6C3108-9C96-45BA-8121-C9BEF8E9CBA5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26996" y="1711676"/>
            <a:ext cx="2697995" cy="1717324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6" name="Content Placeholder 11">
            <a:extLst>
              <a:ext uri="{FF2B5EF4-FFF2-40B4-BE49-F238E27FC236}">
                <a16:creationId xmlns:a16="http://schemas.microsoft.com/office/drawing/2014/main" id="{7BE8E195-0035-4789-A845-69A2F16262E5}"/>
              </a:ext>
            </a:extLst>
          </p:cNvPr>
          <p:cNvSpPr>
            <a:spLocks noGrp="1"/>
          </p:cNvSpPr>
          <p:nvPr>
            <p:ph sz="quarter" idx="28"/>
          </p:nvPr>
        </p:nvSpPr>
        <p:spPr>
          <a:xfrm>
            <a:off x="349250" y="3429000"/>
            <a:ext cx="2706687" cy="2497137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7" name="Content Placeholder 11">
            <a:extLst>
              <a:ext uri="{FF2B5EF4-FFF2-40B4-BE49-F238E27FC236}">
                <a16:creationId xmlns:a16="http://schemas.microsoft.com/office/drawing/2014/main" id="{E6F452A7-0DDF-4DA0-B912-557ED7F61495}"/>
              </a:ext>
            </a:extLst>
          </p:cNvPr>
          <p:cNvSpPr>
            <a:spLocks noGrp="1"/>
          </p:cNvSpPr>
          <p:nvPr>
            <p:ph sz="quarter" idx="29"/>
          </p:nvPr>
        </p:nvSpPr>
        <p:spPr>
          <a:xfrm>
            <a:off x="3289574" y="3429000"/>
            <a:ext cx="2697163" cy="2497137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8" name="Content Placeholder 11">
            <a:extLst>
              <a:ext uri="{FF2B5EF4-FFF2-40B4-BE49-F238E27FC236}">
                <a16:creationId xmlns:a16="http://schemas.microsoft.com/office/drawing/2014/main" id="{4DEF5F21-FF42-438F-8E41-18E8C47084F1}"/>
              </a:ext>
            </a:extLst>
          </p:cNvPr>
          <p:cNvSpPr>
            <a:spLocks noGrp="1"/>
          </p:cNvSpPr>
          <p:nvPr>
            <p:ph sz="quarter" idx="30"/>
          </p:nvPr>
        </p:nvSpPr>
        <p:spPr>
          <a:xfrm>
            <a:off x="6210300" y="3429000"/>
            <a:ext cx="2697163" cy="2497137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29" name="Content Placeholder 11">
            <a:extLst>
              <a:ext uri="{FF2B5EF4-FFF2-40B4-BE49-F238E27FC236}">
                <a16:creationId xmlns:a16="http://schemas.microsoft.com/office/drawing/2014/main" id="{F7D0A08E-D507-4046-852B-8FF642592C27}"/>
              </a:ext>
            </a:extLst>
          </p:cNvPr>
          <p:cNvSpPr>
            <a:spLocks noGrp="1"/>
          </p:cNvSpPr>
          <p:nvPr>
            <p:ph sz="quarter" idx="31"/>
          </p:nvPr>
        </p:nvSpPr>
        <p:spPr>
          <a:xfrm>
            <a:off x="9126996" y="3429000"/>
            <a:ext cx="2697163" cy="2497137"/>
          </a:xfrm>
          <a:solidFill>
            <a:schemeClr val="bg2"/>
          </a:solidFill>
        </p:spPr>
        <p:txBody>
          <a:bodyPr lIns="180000" tIns="180000" rIns="180000" bIns="180000"/>
          <a:lstStyle>
            <a:lvl1pPr marL="0" indent="0">
              <a:buNone/>
              <a:defRPr b="1">
                <a:solidFill>
                  <a:schemeClr val="tx1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808037" indent="0">
              <a:buNone/>
              <a:defRPr>
                <a:solidFill>
                  <a:schemeClr val="tx1"/>
                </a:solidFill>
              </a:defRPr>
            </a:lvl3pPr>
            <a:lvl4pPr marL="1257300" indent="0">
              <a:buNone/>
              <a:defRPr>
                <a:solidFill>
                  <a:schemeClr val="tx1"/>
                </a:solidFill>
              </a:defRPr>
            </a:lvl4pPr>
            <a:lvl5pPr marL="1703387" indent="0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FD10CEF-2307-4E31-925F-2633F96E932E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35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Alt Imag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Set">
            <a:extLst>
              <a:ext uri="{FF2B5EF4-FFF2-40B4-BE49-F238E27FC236}">
                <a16:creationId xmlns:a16="http://schemas.microsoft.com/office/drawing/2014/main" id="{B74EC50B-74A1-40B0-B778-6A07D625960C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CE5A818-0825-443F-91CD-85DABD0AC6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  <p:pic>
        <p:nvPicPr>
          <p:cNvPr id="13" name="Picture 12" descr="A close-up of a steering wheel&#10;&#10;Description automatically generated with medium confidence">
            <a:extLst>
              <a:ext uri="{FF2B5EF4-FFF2-40B4-BE49-F238E27FC236}">
                <a16:creationId xmlns:a16="http://schemas.microsoft.com/office/drawing/2014/main" id="{66E7F86D-2878-4B27-8D58-87653100D68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556" y="0"/>
            <a:ext cx="6085444" cy="684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6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&amp; Picture Right White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9CEC3FF4-7E40-4AD1-B730-A1D0C4745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61188" y="360363"/>
            <a:ext cx="4875212" cy="5729287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C714FFC-FEFC-4295-B2CB-5356694EAC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636925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29EDE7-4DCD-4808-A702-C084D5D84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033" y="365125"/>
            <a:ext cx="6369254" cy="6889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707201B-BE8A-4CDD-B86D-7EF841C5509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27989" y="1762809"/>
            <a:ext cx="4456810" cy="3916772"/>
          </a:xfrm>
        </p:spPr>
        <p:txBody>
          <a:bodyPr anchor="ctr"/>
          <a:lstStyle>
            <a:lvl1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GB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Quote</a:t>
            </a:r>
          </a:p>
          <a:p>
            <a:pPr lvl="1"/>
            <a:r>
              <a:rPr lang="en-GB" dirty="0"/>
              <a:t>Name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B51CE8-83A2-43D6-8734-AF29A0494F2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62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&amp; Picture Right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9CEC3FF4-7E40-4AD1-B730-A1D0C4745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61188" y="360363"/>
            <a:ext cx="4875212" cy="5729287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C714FFC-FEFC-4295-B2CB-5356694EAC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4" y="1054100"/>
            <a:ext cx="6369254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29EDE7-4DCD-4808-A702-C084D5D84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033" y="365125"/>
            <a:ext cx="6369254" cy="6889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707201B-BE8A-4CDD-B86D-7EF841C5509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27989" y="1762809"/>
            <a:ext cx="4456810" cy="3916772"/>
          </a:xfrm>
        </p:spPr>
        <p:txBody>
          <a:bodyPr anchor="ctr"/>
          <a:lstStyle>
            <a:lvl1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GB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Quote</a:t>
            </a:r>
          </a:p>
          <a:p>
            <a:pPr lvl="1"/>
            <a:r>
              <a:rPr lang="en-GB" dirty="0"/>
              <a:t>Name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2FD13-1042-4FF4-AF60-D5718AFB2977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324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&amp; Picture Righ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9CEC3FF4-7E40-4AD1-B730-A1D0C4745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61188" y="360363"/>
            <a:ext cx="4875212" cy="5729287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C714FFC-FEFC-4295-B2CB-5356694EAC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4" y="1054100"/>
            <a:ext cx="6369254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29EDE7-4DCD-4808-A702-C084D5D84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033" y="365125"/>
            <a:ext cx="6369254" cy="6889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707201B-BE8A-4CDD-B86D-7EF841C5509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327989" y="1762809"/>
            <a:ext cx="4456810" cy="3916772"/>
          </a:xfrm>
        </p:spPr>
        <p:txBody>
          <a:bodyPr anchor="ctr"/>
          <a:lstStyle>
            <a:lvl1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8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400" kern="1200" dirty="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indent="0" algn="l" defTabSz="1219170" rtl="0" eaLnBrk="1" latinLnBrk="0" hangingPunct="1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GB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GB" dirty="0"/>
              <a:t>Quote</a:t>
            </a:r>
          </a:p>
          <a:p>
            <a:pPr lvl="1"/>
            <a:r>
              <a:rPr lang="en-GB" dirty="0"/>
              <a:t>Name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9FDBB50-43FC-497A-90DB-3D2B67E2DD85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C6016B92-25AD-4226-B5BA-B95DCB5678CB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137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C02727-00FF-4283-A572-B1E7E9A89373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097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Picture Right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9CEC3FF4-7E40-4AD1-B730-A1D0C4745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61188" y="360363"/>
            <a:ext cx="4875212" cy="5729287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37">
            <a:extLst>
              <a:ext uri="{FF2B5EF4-FFF2-40B4-BE49-F238E27FC236}">
                <a16:creationId xmlns:a16="http://schemas.microsoft.com/office/drawing/2014/main" id="{BE76BB4C-81CF-48E3-8BEC-BE544BCACF9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54670" y="1536699"/>
            <a:ext cx="6369616" cy="455294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defRPr sz="1800">
                <a:solidFill>
                  <a:schemeClr val="tx1"/>
                </a:solidFill>
              </a:defRPr>
            </a:lvl1pPr>
            <a:lvl2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2pPr>
            <a:lvl3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</a:defRPr>
            </a:lvl3pPr>
            <a:lvl4pPr>
              <a:spcBef>
                <a:spcPts val="0"/>
              </a:spcBef>
              <a:spcAft>
                <a:spcPts val="1200"/>
              </a:spcAft>
              <a:defRPr sz="1200">
                <a:solidFill>
                  <a:schemeClr val="tx1"/>
                </a:solidFill>
              </a:defRPr>
            </a:lvl4pPr>
            <a:lvl5pPr>
              <a:spcBef>
                <a:spcPts val="0"/>
              </a:spcBef>
              <a:spcAft>
                <a:spcPts val="1200"/>
              </a:spcAft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C714FFC-FEFC-4295-B2CB-5356694EAC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4" y="1054100"/>
            <a:ext cx="6369254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29EDE7-4DCD-4808-A702-C084D5D84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033" y="365125"/>
            <a:ext cx="6369254" cy="6889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50150-D9ED-47E7-A000-A92C1394967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106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&amp; Picture Right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>
            <a:extLst>
              <a:ext uri="{FF2B5EF4-FFF2-40B4-BE49-F238E27FC236}">
                <a16:creationId xmlns:a16="http://schemas.microsoft.com/office/drawing/2014/main" id="{9CEC3FF4-7E40-4AD1-B730-A1D0C47453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61188" y="360363"/>
            <a:ext cx="4875212" cy="5729287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Content Placeholder 37">
            <a:extLst>
              <a:ext uri="{FF2B5EF4-FFF2-40B4-BE49-F238E27FC236}">
                <a16:creationId xmlns:a16="http://schemas.microsoft.com/office/drawing/2014/main" id="{BE76BB4C-81CF-48E3-8BEC-BE544BCACF9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54670" y="1536699"/>
            <a:ext cx="6369616" cy="4552943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defRPr sz="1800">
                <a:solidFill>
                  <a:schemeClr val="bg2"/>
                </a:solidFill>
              </a:defRPr>
            </a:lvl1pPr>
            <a:lvl2pPr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1600">
                <a:solidFill>
                  <a:schemeClr val="bg2"/>
                </a:solidFill>
              </a:defRPr>
            </a:lvl2pPr>
            <a:lvl3pPr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Wingdings" panose="05000000000000000000" pitchFamily="2" charset="2"/>
              <a:buChar char="§"/>
              <a:defRPr sz="1600">
                <a:solidFill>
                  <a:schemeClr val="bg2"/>
                </a:solidFill>
              </a:defRPr>
            </a:lvl3pPr>
            <a:lvl4pPr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defRPr sz="1200">
                <a:solidFill>
                  <a:schemeClr val="bg2"/>
                </a:solidFill>
              </a:defRPr>
            </a:lvl4pPr>
            <a:lvl5pPr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8C714FFC-FEFC-4295-B2CB-5356694EAC2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673" y="1054100"/>
            <a:ext cx="6369255" cy="48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Secondary header – Arial 20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329EDE7-4DCD-4808-A702-C084D5D84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033" y="365125"/>
            <a:ext cx="6369254" cy="6889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1C0D06-0D62-4811-A1BE-FE5FE440F231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mageSet">
            <a:extLst>
              <a:ext uri="{FF2B5EF4-FFF2-40B4-BE49-F238E27FC236}">
                <a16:creationId xmlns:a16="http://schemas.microsoft.com/office/drawing/2014/main" id="{29310C4A-ACF3-40E3-9E43-1F8B8AE20973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137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ACD9A8-3369-4BC0-8D23-2EED1FDD518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656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ftware Slide Olive and Sand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014F5-DA2D-4FB9-A045-5542E29D6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864" y="365125"/>
            <a:ext cx="3515773" cy="13639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EBE994-B51F-496E-AEA7-6CD01986DE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5325" y="1728788"/>
            <a:ext cx="3516313" cy="4289457"/>
          </a:xfrm>
        </p:spPr>
        <p:txBody>
          <a:bodyPr/>
          <a:lstStyle>
            <a:lvl1pPr marL="0" indent="0">
              <a:buNone/>
              <a:defRPr b="1"/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905DA7-FEF7-4ECC-AD19-83B370462D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8775" y="358775"/>
            <a:ext cx="7572375" cy="565947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8264D-3E53-4854-8E1B-F3F993BF11E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326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ftware Slide Sand and White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014F5-DA2D-4FB9-A045-5542E29D6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5864" y="365125"/>
            <a:ext cx="3515773" cy="13639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EBE994-B51F-496E-AEA7-6CD01986DE2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15325" y="1728788"/>
            <a:ext cx="3516313" cy="4289457"/>
          </a:xfrm>
        </p:spPr>
        <p:txBody>
          <a:bodyPr/>
          <a:lstStyle>
            <a:lvl1pPr marL="0" indent="0">
              <a:buNone/>
              <a:defRPr b="1"/>
            </a:lvl1pPr>
            <a:lvl2pPr marL="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9905DA7-FEF7-4ECC-AD19-83B370462D6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8775" y="358775"/>
            <a:ext cx="7572375" cy="565947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693EDF-EC7A-4D39-998B-00B2A30B11C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567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Alt Imag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Set">
            <a:extLst>
              <a:ext uri="{FF2B5EF4-FFF2-40B4-BE49-F238E27FC236}">
                <a16:creationId xmlns:a16="http://schemas.microsoft.com/office/drawing/2014/main" id="{B74EC50B-74A1-40B0-B778-6A07D625960C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CE5A818-0825-443F-91CD-85DABD0AC6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A8CD6A-7E8A-4B05-A4EE-7573850C06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1772" y="0"/>
            <a:ext cx="6102096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7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 Alt Imag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Set">
            <a:extLst>
              <a:ext uri="{FF2B5EF4-FFF2-40B4-BE49-F238E27FC236}">
                <a16:creationId xmlns:a16="http://schemas.microsoft.com/office/drawing/2014/main" id="{B74EC50B-74A1-40B0-B778-6A07D625960C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CE5A818-0825-443F-91CD-85DABD0AC6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  <p:pic>
        <p:nvPicPr>
          <p:cNvPr id="10" name="Picture 9" descr="A picture containing person, sky, outdoor&#10;&#10;Description automatically generated">
            <a:extLst>
              <a:ext uri="{FF2B5EF4-FFF2-40B4-BE49-F238E27FC236}">
                <a16:creationId xmlns:a16="http://schemas.microsoft.com/office/drawing/2014/main" id="{822BDFD5-E275-4AD6-9C98-F3749473E38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455" y="0"/>
            <a:ext cx="6099545" cy="685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48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San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pic>
        <p:nvPicPr>
          <p:cNvPr id="7" name="ImageSet">
            <a:extLst>
              <a:ext uri="{FF2B5EF4-FFF2-40B4-BE49-F238E27FC236}">
                <a16:creationId xmlns:a16="http://schemas.microsoft.com/office/drawing/2014/main" id="{1AF13607-5210-4A75-AD40-E28EEA3A3865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610255-D814-4BCC-8024-548BD2A181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0228" y="0"/>
            <a:ext cx="6101772" cy="6849704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B910420-4A4C-4CB5-B9F8-EE1667BCB6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</p:spTree>
    <p:extLst>
      <p:ext uri="{BB962C8B-B14F-4D97-AF65-F5344CB8AC3E}">
        <p14:creationId xmlns:p14="http://schemas.microsoft.com/office/powerpoint/2010/main" val="185247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Sand Alt Imag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pic>
        <p:nvPicPr>
          <p:cNvPr id="7" name="ImageSet">
            <a:extLst>
              <a:ext uri="{FF2B5EF4-FFF2-40B4-BE49-F238E27FC236}">
                <a16:creationId xmlns:a16="http://schemas.microsoft.com/office/drawing/2014/main" id="{1AF13607-5210-4A75-AD40-E28EEA3A3865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pic>
        <p:nvPicPr>
          <p:cNvPr id="8" name="Picture 7" descr="A group of women wearing colorful dresses&#10;&#10;Description automatically generated with low confidence">
            <a:extLst>
              <a:ext uri="{FF2B5EF4-FFF2-40B4-BE49-F238E27FC236}">
                <a16:creationId xmlns:a16="http://schemas.microsoft.com/office/drawing/2014/main" id="{D3D32416-DC8A-4621-83B3-DA62D39178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0228" y="0"/>
            <a:ext cx="6101772" cy="6858000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ABDD6D51-4190-4187-A3BC-FFA8D98837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</p:spTree>
    <p:extLst>
      <p:ext uri="{BB962C8B-B14F-4D97-AF65-F5344CB8AC3E}">
        <p14:creationId xmlns:p14="http://schemas.microsoft.com/office/powerpoint/2010/main" val="256707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Sand Alt Imag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E6F8E41D-A45A-4582-92C6-F058493917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0494" y="1051717"/>
            <a:ext cx="4646614" cy="253915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lnSpc>
                <a:spcPts val="6600"/>
              </a:lnSpc>
              <a:spcBef>
                <a:spcPts val="0"/>
              </a:spcBef>
              <a:buNone/>
              <a:defRPr sz="7200" kern="2400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dirty="0"/>
              <a:t>MAIN TITLE HEADER - IMPACT</a:t>
            </a:r>
            <a:endParaRPr lang="en-US" dirty="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4BC86496-8BFD-4594-B86C-01EDCC2118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8774" y="3717231"/>
            <a:ext cx="4646614" cy="38289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Add presentation subtitle – Arial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8A46D2-B24F-4BC5-94E5-6ABCD0281794}"/>
              </a:ext>
            </a:extLst>
          </p:cNvPr>
          <p:cNvSpPr>
            <a:spLocks noGrp="1"/>
          </p:cNvSpPr>
          <p:nvPr>
            <p:ph type="dt" sz="half" idx="12"/>
          </p:nvPr>
        </p:nvSpPr>
        <p:spPr>
          <a:xfrm>
            <a:off x="358774" y="4100125"/>
            <a:ext cx="1722439" cy="365125"/>
          </a:xfrm>
        </p:spPr>
        <p:txBody>
          <a:bodyPr anchor="t" anchorCtr="0"/>
          <a:lstStyle>
            <a:lvl1pPr>
              <a:defRPr lang="en-GB" sz="1200" kern="1200" smtClean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</a:lstStyle>
          <a:p>
            <a:fld id="{0BF4EF78-7BBD-49CB-8BDF-A92D4B3F5753}" type="datetime6">
              <a:rPr lang="en-GB" smtClean="0"/>
              <a:pPr/>
              <a:t>March 22</a:t>
            </a:fld>
            <a:endParaRPr lang="en-GB" dirty="0"/>
          </a:p>
        </p:txBody>
      </p:sp>
      <p:pic>
        <p:nvPicPr>
          <p:cNvPr id="7" name="ImageSet">
            <a:extLst>
              <a:ext uri="{FF2B5EF4-FFF2-40B4-BE49-F238E27FC236}">
                <a16:creationId xmlns:a16="http://schemas.microsoft.com/office/drawing/2014/main" id="{1AF13607-5210-4A75-AD40-E28EEA3A3865}"/>
              </a:ext>
            </a:extLst>
          </p:cNvPr>
          <p:cNvPicPr>
            <a:picLocks noChangeAspect="1"/>
          </p:cNvPicPr>
          <p:nvPr userDrawn="1">
            <p:custDataLst>
              <p:custData r:id="rId1"/>
              <p:tags r:id="rId2"/>
            </p:custDataLst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338400"/>
            <a:ext cx="1800000" cy="216000"/>
          </a:xfrm>
          <a:prstGeom prst="rect">
            <a:avLst/>
          </a:prstGeom>
        </p:spPr>
      </p:pic>
      <p:pic>
        <p:nvPicPr>
          <p:cNvPr id="9" name="Picture 8" descr="A person surfing on the waves&#10;&#10;Description automatically generated with medium confidence">
            <a:extLst>
              <a:ext uri="{FF2B5EF4-FFF2-40B4-BE49-F238E27FC236}">
                <a16:creationId xmlns:a16="http://schemas.microsoft.com/office/drawing/2014/main" id="{2E8FA2F0-1F44-434D-B6BB-3D24FEBFE4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0228" y="0"/>
            <a:ext cx="6101772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9EDEBA63-7A84-4346-A418-6E1F48AFD4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8774" y="6475412"/>
            <a:ext cx="4869930" cy="158144"/>
          </a:xfrm>
        </p:spPr>
        <p:txBody>
          <a:bodyPr/>
          <a:lstStyle>
            <a:lvl1pPr marL="0" indent="0">
              <a:buNone/>
              <a:defRPr sz="800">
                <a:solidFill>
                  <a:schemeClr val="accent2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Public / Restricted Confidential / Confidential – input as applicable</a:t>
            </a:r>
          </a:p>
        </p:txBody>
      </p:sp>
    </p:spTree>
    <p:extLst>
      <p:ext uri="{BB962C8B-B14F-4D97-AF65-F5344CB8AC3E}">
        <p14:creationId xmlns:p14="http://schemas.microsoft.com/office/powerpoint/2010/main" val="316434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50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customXml" Target="../../customXml/item94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0E278D-EE45-4D7D-B51D-C2DD5C67373B}"/>
              </a:ext>
            </a:extLst>
          </p:cNvPr>
          <p:cNvCxnSpPr>
            <a:cxnSpLocks/>
          </p:cNvCxnSpPr>
          <p:nvPr userDrawn="1"/>
        </p:nvCxnSpPr>
        <p:spPr>
          <a:xfrm>
            <a:off x="355033" y="6301583"/>
            <a:ext cx="1147696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Set">
            <a:extLst>
              <a:ext uri="{FF2B5EF4-FFF2-40B4-BE49-F238E27FC236}">
                <a16:creationId xmlns:a16="http://schemas.microsoft.com/office/drawing/2014/main" id="{F8F06778-4B52-4404-8D90-5CF520144736}"/>
              </a:ext>
            </a:extLst>
          </p:cNvPr>
          <p:cNvPicPr>
            <a:picLocks noChangeAspect="1"/>
          </p:cNvPicPr>
          <p:nvPr userDrawn="1">
            <p:custDataLst>
              <p:custData r:id="rId48"/>
              <p:tags r:id="rId49"/>
            </p:custDataLst>
          </p:nvPr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000" y="6408000"/>
            <a:ext cx="252000" cy="252000"/>
          </a:xfrm>
          <a:prstGeom prst="rect">
            <a:avLst/>
          </a:prstGeom>
        </p:spPr>
      </p:pic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36E27FA6-BAD8-4B15-A67D-59FC29DCF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032" y="365125"/>
            <a:ext cx="11476605" cy="6889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HEADLINE </a:t>
            </a:r>
            <a:r>
              <a:rPr lang="en-US" dirty="0" err="1"/>
              <a:t>IMPACt</a:t>
            </a:r>
            <a:r>
              <a:rPr lang="en-US" dirty="0"/>
              <a:t> 36/36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AD0013-6EC0-48A0-8605-D53F154BBA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5033" y="1729051"/>
            <a:ext cx="11476605" cy="44479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8CEB71-BF20-4396-BCE0-9F8AE8EE43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43013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23497C2B-6B8C-47D8-A976-FDC0DE2E3FC0}" type="datetime6">
              <a:rPr lang="en-GB" smtClean="0"/>
              <a:t>March 22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1BE2F5-F350-43D1-A511-A2A4EC6818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8B9C68-CEEC-41F1-BF4C-AB8096D40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01080" y="6356350"/>
            <a:ext cx="830558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63B79EB9-44A4-4195-A8F1-E01CABAAE37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69073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7" r:id="rId1"/>
    <p:sldLayoutId id="2147483788" r:id="rId2"/>
    <p:sldLayoutId id="2147483796" r:id="rId3"/>
    <p:sldLayoutId id="2147483829" r:id="rId4"/>
    <p:sldLayoutId id="2147483830" r:id="rId5"/>
    <p:sldLayoutId id="2147483831" r:id="rId6"/>
    <p:sldLayoutId id="2147483797" r:id="rId7"/>
    <p:sldLayoutId id="2147483798" r:id="rId8"/>
    <p:sldLayoutId id="2147483828" r:id="rId9"/>
    <p:sldLayoutId id="2147483832" r:id="rId10"/>
    <p:sldLayoutId id="2147483833" r:id="rId11"/>
    <p:sldLayoutId id="2147483834" r:id="rId12"/>
    <p:sldLayoutId id="2147483789" r:id="rId13"/>
    <p:sldLayoutId id="2147483790" r:id="rId14"/>
    <p:sldLayoutId id="2147483791" r:id="rId15"/>
    <p:sldLayoutId id="2147483792" r:id="rId16"/>
    <p:sldLayoutId id="2147483793" r:id="rId17"/>
    <p:sldLayoutId id="2147483794" r:id="rId18"/>
    <p:sldLayoutId id="2147483795" r:id="rId19"/>
    <p:sldLayoutId id="2147483800" r:id="rId20"/>
    <p:sldLayoutId id="2147483799" r:id="rId21"/>
    <p:sldLayoutId id="2147483801" r:id="rId22"/>
    <p:sldLayoutId id="2147483802" r:id="rId23"/>
    <p:sldLayoutId id="2147483804" r:id="rId24"/>
    <p:sldLayoutId id="2147483810" r:id="rId25"/>
    <p:sldLayoutId id="2147483811" r:id="rId26"/>
    <p:sldLayoutId id="2147483812" r:id="rId27"/>
    <p:sldLayoutId id="2147483814" r:id="rId28"/>
    <p:sldLayoutId id="2147483815" r:id="rId29"/>
    <p:sldLayoutId id="2147483813" r:id="rId30"/>
    <p:sldLayoutId id="2147483806" r:id="rId31"/>
    <p:sldLayoutId id="2147483805" r:id="rId32"/>
    <p:sldLayoutId id="2147483807" r:id="rId33"/>
    <p:sldLayoutId id="2147483817" r:id="rId34"/>
    <p:sldLayoutId id="2147483818" r:id="rId35"/>
    <p:sldLayoutId id="2147483823" r:id="rId36"/>
    <p:sldLayoutId id="2147483835" r:id="rId37"/>
    <p:sldLayoutId id="2147483819" r:id="rId38"/>
    <p:sldLayoutId id="2147483816" r:id="rId39"/>
    <p:sldLayoutId id="2147483820" r:id="rId40"/>
    <p:sldLayoutId id="2147483821" r:id="rId41"/>
    <p:sldLayoutId id="2147483822" r:id="rId42"/>
    <p:sldLayoutId id="2147483808" r:id="rId43"/>
    <p:sldLayoutId id="2147483809" r:id="rId44"/>
    <p:sldLayoutId id="2147483785" r:id="rId45"/>
    <p:sldLayoutId id="2147483826" r:id="rId4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1219170" rtl="0" eaLnBrk="1" latinLnBrk="0" hangingPunct="1">
        <a:lnSpc>
          <a:spcPts val="3600"/>
        </a:lnSpc>
        <a:spcBef>
          <a:spcPct val="0"/>
        </a:spcBef>
        <a:buNone/>
        <a:defRPr sz="3600" b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Clr>
          <a:schemeClr val="tx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58775" algn="l" defTabSz="1219170" rtl="0" eaLnBrk="1" latinLnBrk="0" hangingPunct="1">
        <a:spcBef>
          <a:spcPct val="20000"/>
        </a:spcBef>
        <a:buClr>
          <a:schemeClr val="tx1"/>
        </a:buClr>
        <a:buFont typeface="Wingdings" panose="05000000000000000000" pitchFamily="2" charset="2"/>
        <a:buChar char="§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449263" algn="l" defTabSz="1219170" rtl="0" eaLnBrk="1" latinLnBrk="0" hangingPunct="1">
        <a:spcBef>
          <a:spcPct val="20000"/>
        </a:spcBef>
        <a:buClr>
          <a:schemeClr val="tx1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703388" indent="-446088" algn="l" defTabSz="1219170" rtl="0" eaLnBrk="1" latinLnBrk="0" hangingPunct="1">
        <a:spcBef>
          <a:spcPct val="20000"/>
        </a:spcBef>
        <a:buClr>
          <a:schemeClr val="tx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152650" indent="-449263" algn="l" defTabSz="1219170" rtl="0" eaLnBrk="1" latinLnBrk="0" hangingPunct="1">
        <a:spcBef>
          <a:spcPct val="20000"/>
        </a:spcBef>
        <a:buClr>
          <a:schemeClr val="tx1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26" userDrawn="1">
          <p15:clr>
            <a:srgbClr val="F26B43"/>
          </p15:clr>
        </p15:guide>
        <p15:guide id="4" pos="696" userDrawn="1">
          <p15:clr>
            <a:srgbClr val="F26B43"/>
          </p15:clr>
        </p15:guide>
        <p15:guide id="5" pos="840" userDrawn="1">
          <p15:clr>
            <a:srgbClr val="F26B43"/>
          </p15:clr>
        </p15:guide>
        <p15:guide id="6" pos="1311" userDrawn="1">
          <p15:clr>
            <a:srgbClr val="F26B43"/>
          </p15:clr>
        </p15:guide>
        <p15:guide id="7" pos="1455" userDrawn="1">
          <p15:clr>
            <a:srgbClr val="F26B43"/>
          </p15:clr>
        </p15:guide>
        <p15:guide id="8" pos="1925" userDrawn="1">
          <p15:clr>
            <a:srgbClr val="F26B43"/>
          </p15:clr>
        </p15:guide>
        <p15:guide id="9" pos="2069" userDrawn="1">
          <p15:clr>
            <a:srgbClr val="F26B43"/>
          </p15:clr>
        </p15:guide>
        <p15:guide id="10" pos="2539" userDrawn="1">
          <p15:clr>
            <a:srgbClr val="F26B43"/>
          </p15:clr>
        </p15:guide>
        <p15:guide id="11" pos="2683" userDrawn="1">
          <p15:clr>
            <a:srgbClr val="F26B43"/>
          </p15:clr>
        </p15:guide>
        <p15:guide id="12" pos="3153" userDrawn="1">
          <p15:clr>
            <a:srgbClr val="F26B43"/>
          </p15:clr>
        </p15:guide>
        <p15:guide id="13" pos="3297" userDrawn="1">
          <p15:clr>
            <a:srgbClr val="F26B43"/>
          </p15:clr>
        </p15:guide>
        <p15:guide id="14" pos="3768" userDrawn="1">
          <p15:clr>
            <a:srgbClr val="F26B43"/>
          </p15:clr>
        </p15:guide>
        <p15:guide id="15" pos="3912" userDrawn="1">
          <p15:clr>
            <a:srgbClr val="F26B43"/>
          </p15:clr>
        </p15:guide>
        <p15:guide id="16" pos="4382" userDrawn="1">
          <p15:clr>
            <a:srgbClr val="F26B43"/>
          </p15:clr>
        </p15:guide>
        <p15:guide id="17" pos="4526" userDrawn="1">
          <p15:clr>
            <a:srgbClr val="F26B43"/>
          </p15:clr>
        </p15:guide>
        <p15:guide id="18" pos="4996" userDrawn="1">
          <p15:clr>
            <a:srgbClr val="F26B43"/>
          </p15:clr>
        </p15:guide>
        <p15:guide id="19" pos="5140" userDrawn="1">
          <p15:clr>
            <a:srgbClr val="F26B43"/>
          </p15:clr>
        </p15:guide>
        <p15:guide id="20" pos="5610" userDrawn="1">
          <p15:clr>
            <a:srgbClr val="F26B43"/>
          </p15:clr>
        </p15:guide>
        <p15:guide id="21" pos="5754" userDrawn="1">
          <p15:clr>
            <a:srgbClr val="F26B43"/>
          </p15:clr>
        </p15:guide>
        <p15:guide id="22" pos="6224" userDrawn="1">
          <p15:clr>
            <a:srgbClr val="F26B43"/>
          </p15:clr>
        </p15:guide>
        <p15:guide id="23" pos="6368" userDrawn="1">
          <p15:clr>
            <a:srgbClr val="F26B43"/>
          </p15:clr>
        </p15:guide>
        <p15:guide id="24" pos="6839" userDrawn="1">
          <p15:clr>
            <a:srgbClr val="F26B43"/>
          </p15:clr>
        </p15:guide>
        <p15:guide id="25" pos="6983" userDrawn="1">
          <p15:clr>
            <a:srgbClr val="F26B43"/>
          </p15:clr>
        </p15:guide>
        <p15:guide id="26" pos="7453" userDrawn="1">
          <p15:clr>
            <a:srgbClr val="F26B43"/>
          </p15:clr>
        </p15:guide>
        <p15:guide id="27" orient="horz" userDrawn="1">
          <p15:clr>
            <a:srgbClr val="F26B43"/>
          </p15:clr>
        </p15:guide>
        <p15:guide id="28" orient="horz" pos="4320" userDrawn="1">
          <p15:clr>
            <a:srgbClr val="F26B43"/>
          </p15:clr>
        </p15:guide>
        <p15:guide id="29" orient="horz" pos="226" userDrawn="1">
          <p15:clr>
            <a:srgbClr val="F26B43"/>
          </p15:clr>
        </p15:guide>
        <p15:guide id="30" orient="horz" pos="411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IDM.Team@travelport.com" TargetMode="External"/><Relationship Id="rId2" Type="http://schemas.openxmlformats.org/officeDocument/2006/relationships/hyperlink" Target="https://support.travelport.com/webhelp/TripServices/Content/GeneralTopics/Oauth.htm#gen" TargetMode="Externa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2.png"/><Relationship Id="rId4" Type="http://schemas.openxmlformats.org/officeDocument/2006/relationships/hyperlink" Target="https://oauth.apim-a.adc.pp.io.travelport.com/oauth/oauth20/token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travelport.com/webhelp/TripServices/Content/GeneralTopics/Oauth.htm#gen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s://support.travelport.com/webhelp/TripServices/Content/GeneralTopics/Oauth.htm#gen" TargetMode="Externa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BCE252-655E-432F-86BB-836C678D1A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8677" y="4424766"/>
            <a:ext cx="4541785" cy="1092631"/>
          </a:xfrm>
        </p:spPr>
        <p:txBody>
          <a:bodyPr/>
          <a:lstStyle/>
          <a:p>
            <a:pPr marL="0" marR="0" algn="ctr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en-IN" sz="1800" dirty="0">
                <a:ln w="9525" cap="flat" cmpd="sng" algn="ctr">
                  <a:solidFill>
                    <a:srgbClr val="000000"/>
                  </a:solidFill>
                  <a:prstDash val="solid"/>
                  <a:round/>
                </a:ln>
                <a:solidFill>
                  <a:srgbClr val="0A121A"/>
                </a:solidFill>
                <a:effectLst/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rPr>
              <a:t>Populating Credentials in Postman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14E522-E485-435A-95F7-10A9E5F18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494" y="4295589"/>
            <a:ext cx="8550842" cy="129177"/>
          </a:xfrm>
        </p:spPr>
        <p:txBody>
          <a:bodyPr/>
          <a:lstStyle/>
          <a:p>
            <a:r>
              <a:rPr lang="en-US" dirty="0"/>
              <a:t>Getting started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7845FA-DDCC-4028-9EB1-1F6F375597B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941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59BCEF-6D42-4371-AA21-DF082C45A3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1188" y="546318"/>
            <a:ext cx="4875212" cy="5357376"/>
          </a:xfrm>
          <a:prstGeom prst="rect">
            <a:avLst/>
          </a:prstGeom>
          <a:noFill/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24D5DC5-C31B-4709-834F-6CE22FB07F7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4673" y="1054100"/>
            <a:ext cx="6369255" cy="482600"/>
          </a:xfrm>
        </p:spPr>
        <p:txBody>
          <a:bodyPr>
            <a:normAutofit/>
          </a:bodyPr>
          <a:lstStyle/>
          <a:p>
            <a:r>
              <a:rPr lang="en-US" dirty="0"/>
              <a:t>Access to pre-Production/staging environment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CA4534D-5E4C-401E-B48D-897D396AF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5033" y="365125"/>
            <a:ext cx="6369254" cy="688975"/>
          </a:xfrm>
        </p:spPr>
        <p:txBody>
          <a:bodyPr anchor="t">
            <a:normAutofit/>
          </a:bodyPr>
          <a:lstStyle/>
          <a:p>
            <a:r>
              <a:rPr lang="en-US" sz="3300" dirty="0"/>
              <a:t>Get your pre-prod welcome letter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C5E0CA5-5AA5-414A-930D-3C76D92ADFC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54672" y="1762808"/>
            <a:ext cx="5294460" cy="427777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000" dirty="0"/>
              <a:t>Customers onboarded for the JSON Hotel KIT will receive a Welcome Letter with a set of pre-Production credentials</a:t>
            </a:r>
            <a:r>
              <a:rPr lang="pl-PL" sz="2000" dirty="0"/>
              <a:t>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24ED83-0C4D-4BB1-84C8-59055293DBBA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>
          <a:xfrm>
            <a:off x="11001080" y="6356350"/>
            <a:ext cx="830558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63B79EB9-44A4-4195-A8F1-E01CABAAE376}" type="slidenum">
              <a:rPr lang="en-GB" smtClean="0"/>
              <a:pPr>
                <a:spcAft>
                  <a:spcPts val="600"/>
                </a:spcAft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916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6303305-D152-4008-B185-071833C5276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Generate token</a:t>
            </a:r>
            <a:endParaRPr lang="en-US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A03F8D8-F0C3-4B15-95DA-2ABC220A4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 up </a:t>
            </a:r>
            <a:r>
              <a:rPr lang="pl-PL" dirty="0"/>
              <a:t>o</a:t>
            </a:r>
            <a:r>
              <a:rPr lang="en-US" dirty="0"/>
              <a:t>Auth authorization token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01D025-DB41-48C5-B718-CA5EFE9B6C59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354012" y="2007031"/>
            <a:ext cx="5555259" cy="3919106"/>
          </a:xfrm>
        </p:spPr>
        <p:txBody>
          <a:bodyPr/>
          <a:lstStyle/>
          <a:p>
            <a:pPr marL="0" indent="0" algn="l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To generate the auth token in a language of your choice, you must populate the following credentials provided when you were provisioned with the Travelport JSON APIs: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Username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= TP…. from the Welcome Letter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Password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= should be sent via separate email from </a:t>
            </a:r>
            <a:r>
              <a:rPr lang="en-US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IDM.Team@travelport.com</a:t>
            </a:r>
            <a:r>
              <a:rPr lang="en-US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with the title :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[Pre-Prod]Trip Services Password</a:t>
            </a:r>
            <a:endParaRPr lang="en-US" sz="1800" u="sng" dirty="0">
              <a:solidFill>
                <a:srgbClr val="0000FF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client_id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= Application Key from the Welcome Letter 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client_secret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 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= Application Secret</a:t>
            </a:r>
            <a:endParaRPr lang="pl-PL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>
              <a:buNone/>
            </a:pPr>
            <a:endParaRPr lang="pl-PL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pl-PL" b="1" dirty="0"/>
              <a:t>POST</a:t>
            </a:r>
            <a:r>
              <a:rPr lang="pl-PL" dirty="0"/>
              <a:t>: </a:t>
            </a:r>
            <a:r>
              <a:rPr lang="en-US" dirty="0">
                <a:hlinkClick r:id="rId4"/>
              </a:rPr>
              <a:t>https://oauth.apim-a.adc.pp.io.travelport.com/oauth/oauth20/token</a:t>
            </a:r>
            <a:endParaRPr lang="pl-PL" dirty="0"/>
          </a:p>
          <a:p>
            <a:pPr marL="0" indent="0" algn="l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CDB8A1-E517-46A7-A845-00F87688403F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6694FA-C090-4A4A-8626-645282D0AD6E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6356350" y="1330325"/>
            <a:ext cx="5475287" cy="4197350"/>
          </a:xfrm>
        </p:spPr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Postman collection</a:t>
            </a:r>
            <a:r>
              <a:rPr lang="pl-PL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setup 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3D5AA0-7DAF-4D22-BF5C-F2B222ED1E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6349" y="1743075"/>
            <a:ext cx="5252426" cy="22550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0CC80F9-0F4F-46E9-9557-ECF0AF5803A4}"/>
              </a:ext>
            </a:extLst>
          </p:cNvPr>
          <p:cNvSpPr txBox="1"/>
          <p:nvPr/>
        </p:nvSpPr>
        <p:spPr>
          <a:xfrm>
            <a:off x="6396333" y="4340844"/>
            <a:ext cx="5172457" cy="161044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vert="horz" wrap="none" lIns="180000" tIns="180000" rIns="180000" bIns="180000" rtlCol="0">
            <a:noAutofit/>
          </a:bodyPr>
          <a:lstStyle/>
          <a:p>
            <a:r>
              <a:rPr lang="en-US" sz="1200" u="sng" dirty="0"/>
              <a:t>COPY TO THE BODY =&gt; Bulk Edit:</a:t>
            </a:r>
          </a:p>
          <a:p>
            <a:r>
              <a:rPr lang="en-US" sz="1200" dirty="0" err="1"/>
              <a:t>grant_type:password</a:t>
            </a:r>
            <a:endParaRPr lang="en-US" sz="1200" dirty="0"/>
          </a:p>
          <a:p>
            <a:r>
              <a:rPr lang="en-US" sz="1200" dirty="0"/>
              <a:t>username:</a:t>
            </a:r>
          </a:p>
          <a:p>
            <a:r>
              <a:rPr lang="en-US" sz="1200" dirty="0"/>
              <a:t>password:</a:t>
            </a:r>
          </a:p>
          <a:p>
            <a:r>
              <a:rPr lang="en-US" sz="1200" dirty="0" err="1"/>
              <a:t>scope:openid</a:t>
            </a:r>
            <a:endParaRPr lang="en-US" sz="1200" dirty="0"/>
          </a:p>
          <a:p>
            <a:r>
              <a:rPr lang="en-US" sz="1200" dirty="0" err="1"/>
              <a:t>client_id</a:t>
            </a:r>
            <a:r>
              <a:rPr lang="en-US" sz="1200" dirty="0"/>
              <a:t>:</a:t>
            </a:r>
          </a:p>
          <a:p>
            <a:r>
              <a:rPr lang="en-US" sz="1200" dirty="0" err="1"/>
              <a:t>client_secret</a:t>
            </a:r>
            <a:r>
              <a:rPr lang="en-US" sz="1200" dirty="0"/>
              <a:t>: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2919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98C2E18-76DF-4D21-8673-571A9C5E63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1493" y="829627"/>
            <a:ext cx="2616378" cy="1621112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3BA3670-6C0D-4ECE-9838-150EE22EB7C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3"/>
              </a:rPr>
              <a:t>Generate token</a:t>
            </a:r>
            <a:endParaRPr lang="en-US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13A81FB-6523-412D-A41A-5F5841D17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300" dirty="0"/>
              <a:t>Generate and Send Access Token</a:t>
            </a:r>
            <a:br>
              <a:rPr lang="en-US" b="1" i="0" dirty="0">
                <a:effectLst/>
                <a:latin typeface="Arial" panose="020B0604020202020204" pitchFamily="34" charset="0"/>
              </a:rPr>
            </a:b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8177A87-82E5-4742-AA74-D64568F4F86F}"/>
              </a:ext>
            </a:extLst>
          </p:cNvPr>
          <p:cNvPicPr>
            <a:picLocks noGrp="1" noChangeAspect="1"/>
          </p:cNvPicPr>
          <p:nvPr>
            <p:ph sz="quarter" idx="20"/>
          </p:nvPr>
        </p:nvPicPr>
        <p:blipFill>
          <a:blip r:embed="rId4"/>
          <a:stretch>
            <a:fillRect/>
          </a:stretch>
        </p:blipFill>
        <p:spPr>
          <a:xfrm>
            <a:off x="5140633" y="1852046"/>
            <a:ext cx="2495550" cy="790575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24C1E-DE2F-4340-8E34-EE267E5247F4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A845DB-DF94-4E00-8BBC-031F5BA03CCD}"/>
              </a:ext>
            </a:extLst>
          </p:cNvPr>
          <p:cNvSpPr txBox="1"/>
          <p:nvPr/>
        </p:nvSpPr>
        <p:spPr>
          <a:xfrm>
            <a:off x="367749" y="1852046"/>
            <a:ext cx="4209578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Open the Postman collection and expand the folder labeled for OAuth as shown below. It may be named differently in different collections, or may be a standalone transaction instead of in a folder</a:t>
            </a:r>
            <a:endParaRPr lang="pl-PL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342900" indent="-342900">
              <a:buFontTx/>
              <a:buAutoNum type="arabicPeriod"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Select the appropriate POST OAuth transaction, if there is more than one, click the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Send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button to run it. The access token consists of all text between the quotes after </a:t>
            </a:r>
            <a:r>
              <a:rPr lang="en-US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access_token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B3756F8-260C-4035-A404-B8B1709D6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176" y="3162962"/>
            <a:ext cx="4339526" cy="2965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Arrow: Right 14">
            <a:extLst>
              <a:ext uri="{FF2B5EF4-FFF2-40B4-BE49-F238E27FC236}">
                <a16:creationId xmlns:a16="http://schemas.microsoft.com/office/drawing/2014/main" id="{3B39BB76-D876-4845-87F5-CBFB9FB988EC}"/>
              </a:ext>
            </a:extLst>
          </p:cNvPr>
          <p:cNvSpPr/>
          <p:nvPr/>
        </p:nvSpPr>
        <p:spPr>
          <a:xfrm>
            <a:off x="7962360" y="2117186"/>
            <a:ext cx="255722" cy="216977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7AA8F620-B361-4236-9172-056711639CB5}"/>
              </a:ext>
            </a:extLst>
          </p:cNvPr>
          <p:cNvSpPr/>
          <p:nvPr/>
        </p:nvSpPr>
        <p:spPr>
          <a:xfrm>
            <a:off x="9891194" y="2783772"/>
            <a:ext cx="216976" cy="247973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6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72B03E-A5BB-435C-BD85-7DA23873C78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Generate token</a:t>
            </a:r>
            <a:endParaRPr lang="en-US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6ED5542-6DE5-4426-A0D4-8D47C12AE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Group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D6B31E-C844-4275-AF25-04FCB4D8FE63}"/>
              </a:ext>
            </a:extLst>
          </p:cNvPr>
          <p:cNvSpPr>
            <a:spLocks noGrp="1"/>
          </p:cNvSpPr>
          <p:nvPr>
            <p:ph sz="quarter" idx="2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Access Group is a PCC identifier. If an agency has multiple PCCs assigned to the account, all will be listed in the Welcome Letter. You may set up Access Group using variables in POSTMAN. </a:t>
            </a:r>
          </a:p>
          <a:p>
            <a:pPr marL="0" indent="0">
              <a:buNone/>
            </a:pP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In the </a:t>
            </a:r>
            <a:r>
              <a:rPr lang="en-US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Globals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section, hover over the 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Access Group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field per below, and click the pencil icon to open the fields for editing.</a:t>
            </a:r>
          </a:p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Each endpoint transaction will require both: 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A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ccess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 T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oken + Access Group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</a:t>
            </a:r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1B416F-12CA-4D80-86E3-3186762DAB22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63B79EB9-44A4-4195-A8F1-E01CABAAE376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7A0EE370-3D86-48C8-BA74-EFF300ECE6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 the </a:t>
            </a:r>
            <a:r>
              <a:rPr kumimoji="0" lang="en-US" altLang="en-US" sz="1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Globals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section, hover over the </a:t>
            </a:r>
            <a:r>
              <a:rPr kumimoji="0" lang="en-US" altLang="en-US" sz="1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Access Group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field per below, and click the pencil icon to open the fields for editing.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en-US" altLang="en-US" sz="7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                         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9FEE119-8F41-4EFE-843E-3EB196342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88" y="3429000"/>
            <a:ext cx="692467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38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809113846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809113846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809113846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809113846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40124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809113846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809113846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1070844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40124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1070844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1070844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1070844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1070844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1070844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40124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10003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1070844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1070844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107084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40124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40124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40124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510540124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809113846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SERT" val="20210128091138469"/>
</p:tagLst>
</file>

<file path=ppt/theme/theme1.xml><?xml version="1.0" encoding="utf-8"?>
<a:theme xmlns:a="http://schemas.openxmlformats.org/drawingml/2006/main" name="Travelport Brand Theme_February 2021_V2">
  <a:themeElements>
    <a:clrScheme name="Custom 8">
      <a:dk1>
        <a:srgbClr val="0A121A"/>
      </a:dk1>
      <a:lt1>
        <a:srgbClr val="0A121A"/>
      </a:lt1>
      <a:dk2>
        <a:srgbClr val="F7E4CB"/>
      </a:dk2>
      <a:lt2>
        <a:srgbClr val="F7E4CB"/>
      </a:lt2>
      <a:accent1>
        <a:srgbClr val="4E6659"/>
      </a:accent1>
      <a:accent2>
        <a:srgbClr val="FF5E6E"/>
      </a:accent2>
      <a:accent3>
        <a:srgbClr val="0A121A"/>
      </a:accent3>
      <a:accent4>
        <a:srgbClr val="F7E4CB"/>
      </a:accent4>
      <a:accent5>
        <a:srgbClr val="FFFFFF"/>
      </a:accent5>
      <a:accent6>
        <a:srgbClr val="BBC1BC"/>
      </a:accent6>
      <a:hlink>
        <a:srgbClr val="4E6659"/>
      </a:hlink>
      <a:folHlink>
        <a:srgbClr val="F898A2"/>
      </a:folHlink>
    </a:clrScheme>
    <a:fontScheme name="Custom 1">
      <a:majorFont>
        <a:latin typeface="Impac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180000" tIns="180000" rIns="180000" bIns="18000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.pptx" id="{25D3AE51-98FF-4854-894E-EB5418DE1445}" vid="{10933216-7E2D-4CB6-99BE-3A78E2B95E1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6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6.xml"/></Relationships>
</file>

<file path=customXml/_rels/item6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7.xml"/></Relationships>
</file>

<file path=customXml/_rels/item6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8.xml"/></Relationships>
</file>

<file path=customXml/_rels/item6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9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7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0.xml"/></Relationships>
</file>

<file path=customXml/_rels/item7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1.xml"/></Relationships>
</file>

<file path=customXml/_rels/item7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2.xml"/></Relationships>
</file>

<file path=customXml/_rels/item7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3.xml"/></Relationships>
</file>

<file path=customXml/_rels/item7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4.xml"/></Relationships>
</file>

<file path=customXml/_rels/item7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5.xml"/></Relationships>
</file>

<file path=customXml/_rels/item7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6.xml"/></Relationships>
</file>

<file path=customXml/_rels/item7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7.xml"/></Relationships>
</file>

<file path=customXml/_rels/item7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8.xml"/></Relationships>
</file>

<file path=customXml/_rels/item7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9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8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0.xml"/></Relationships>
</file>

<file path=customXml/_rels/item8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1.xml"/></Relationships>
</file>

<file path=customXml/_rels/item8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2.xml"/></Relationships>
</file>

<file path=customXml/_rels/item8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3.xml"/></Relationships>
</file>

<file path=customXml/_rels/item8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4.xml"/></Relationships>
</file>

<file path=customXml/_rels/item8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5.xml"/></Relationships>
</file>

<file path=customXml/_rels/item8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6.xml"/></Relationships>
</file>

<file path=customXml/_rels/item8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7.xml"/></Relationships>
</file>

<file path=customXml/_rels/item8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8.xml"/></Relationships>
</file>

<file path=customXml/_rels/item8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9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_rels/item9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0.xml"/></Relationships>
</file>

<file path=customXml/_rels/item9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1.xml"/></Relationships>
</file>

<file path=customXml/_rels/item9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2.xml"/></Relationships>
</file>

<file path=customXml/_rels/item9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3.xml"/></Relationships>
</file>

<file path=customXml/_rels/item9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4.xml"/></Relationships>
</file>

<file path=customXml/item1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10.xml><?xml version="1.0" encoding="utf-8"?>
<pd:PersonalizationDefinition xmlns:pd="Strauss.PersonalizationDefinition" name="">
  <pd:DataReferenceList/>
  <pd:ComponentReferencePD name="TRAVELPORT_LOGO_RGB_Black" desc="" uid="" type="Image" referenceId="62d9771f-e765-44f9-aa14-830efc3db281" keepsourceformat="True" updateMode="Automatic" componentContentId="a3a0fe02-29aa-4caf-96f2-367e933d6b15" componentMajorVersion="-1" componentMinorVersion="-1" componentVersionId="Latest">
    <pd:DataReferenceList/>
    <pd:DataReferenceMappingList/>
    <pd:ExtensionList>
      <pd:LatestVersionId>b68bcfa3-993a-443f-833e-d66b0f4889f4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11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12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13.xml><?xml version="1.0" encoding="utf-8"?>
<SourceDataModel Name="AD_HOC" TargetDataSourceId="9c0efe21-4f46-4cff-9340-4e2f59a2f87d"/>
</file>

<file path=customXml/item14.xml><?xml version="1.0" encoding="utf-8"?>
<AllExternalAdhocVariableMappings/>
</file>

<file path=customXml/item15.xml><?xml version="1.0" encoding="utf-8"?>
<pd:PersonalizationDefinition xmlns:pd="Strauss.PersonalizationDefinition" name="">
  <pd:DataReferenceList/>
  <pd:ComponentReferencePD name="TRAVELPORT_LOGO_RGB_Black" desc="" uid="" type="Image" referenceId="62d9771f-e765-44f9-aa14-830efc3db281" keepsourceformat="True" updateMode="Automatic" componentContentId="a3a0fe02-29aa-4caf-96f2-367e933d6b15" componentMajorVersion="-1" componentMinorVersion="-1" componentVersionId="Latest">
    <pd:DataReferenceList/>
    <pd:DataReferenceMappingList/>
    <pd:ExtensionList>
      <pd:LatestVersionId>b68bcfa3-993a-443f-833e-d66b0f4889f4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16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17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18.xml><?xml version="1.0" encoding="utf-8"?>
<pd:PersonalizationDefinition xmlns:pd="Strauss.PersonalizationDefinition" name="">
  <pd:DataReferenceList/>
  <pd:ComponentReferencePD name="TRAVELPORT_LOGO_RGB_Sand" desc="" uid="" type="Image" referenceId="da29902d-474f-41b0-84c2-864e7f2e051a" keepsourceformat="True" updateMode="Automatic" componentContentId="aaabaff6-84c5-404d-9fec-703a07cf9852" componentMajorVersion="-1" componentMinorVersion="-1" componentVersionId="Latest">
    <pd:DataReferenceList/>
    <pd:DataReferenceMappingList/>
    <pd:ExtensionList>
      <pd:LatestVersionId>4d847044-2717-44ff-919e-426f9a48e736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19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2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20.xml><?xml version="1.0" encoding="utf-8"?>
<pd:PersonalizationDefinition xmlns:pd="Strauss.PersonalizationDefinition" name="">
  <pd:DataReferenceList/>
  <pd:ComponentReferencePD name="TRAVELPORT_LOGO_RGB_Sand" desc="" uid="" type="Image" referenceId="da29902d-474f-41b0-84c2-864e7f2e051a" keepsourceformat="True" updateMode="Automatic" componentContentId="aaabaff6-84c5-404d-9fec-703a07cf9852" componentMajorVersion="-1" componentMinorVersion="-1" componentVersionId="Latest">
    <pd:DataReferenceList/>
    <pd:DataReferenceMappingList/>
    <pd:ExtensionList>
      <pd:LatestVersionId>4d847044-2717-44ff-919e-426f9a48e736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21.xml><?xml version="1.0" encoding="utf-8"?>
<pd:PersonalizationDefinition xmlns:pd="Strauss.PersonalizationDefinition" name="">
  <pd:DataReferenceList/>
  <pd:ComponentReferencePD name="TRAVELPORT_LOGO_RGB_Sand" desc="" uid="" type="Image" referenceId="da29902d-474f-41b0-84c2-864e7f2e051a" keepsourceformat="True" updateMode="Automatic" componentContentId="aaabaff6-84c5-404d-9fec-703a07cf9852" componentMajorVersion="-1" componentMinorVersion="-1" componentVersionId="Latest">
    <pd:DataReferenceList/>
    <pd:DataReferenceMappingList/>
    <pd:ExtensionList>
      <pd:LatestVersionId>4d847044-2717-44ff-919e-426f9a48e736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22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23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24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25.xml><?xml version="1.0" encoding="utf-8"?>
<DataSourceMapping>
  <Id>3e86ec5c-e246-478c-b2e8-f43b9a7a4bd6</Id>
  <Name>AD_HOC_MAPPING</Name>
  <TargetDataSource>9c0efe21-4f46-4cff-9340-4e2f59a2f87d</TargetDataSource>
  <SourceType>XML File</SourceType>
  <IsReadOnly>false</IsReadOnly>
  <SalesforceOrganizationId>00000000-0000-0000-0000-000000000000</SalesforceOrganizationId>
  <SalesforceOrganizationName/>
  <SalesforceApiVersion/>
  <Properties>
    <Property Name="RecordSeperator" Value="SampleData/DataRecord"/>
  </Properties>
  <RawMappings/>
  <DesignTimeProperties/>
</DataSourceMapping>
</file>

<file path=customXml/item26.xml><?xml version="1.0" encoding="utf-8"?>
<VariableListDefinition name="AD_HOC" displayName="AD_HOC" id="11d3d1b7-5fa2-4874-bfb0-e9922133147a" isdomainofvalue="False" dataSourceId="9c0efe21-4f46-4cff-9340-4e2f59a2f87d"/>
</file>

<file path=customXml/item27.xml><?xml version="1.0" encoding="utf-8"?>
<VariableListDefinition name="Computed" displayName="Computed" id="81fe015c-b775-47e7-8036-d86fe8f53528" isdomainofvalue="False" dataSourceId="1448d872-6fc0-46b3-a0ad-45e13d39f373"/>
</file>

<file path=customXml/item28.xml><?xml version="1.0" encoding="utf-8"?>
<DataSourceInfo>
  <Id>1448d872-6fc0-46b3-a0ad-45e13d39f373</Id>
  <MajorVersion>0</MajorVersion>
  <MinorVersion>1</MinorVersion>
  <DataSourceType>Expression</DataSourceType>
  <Name>Computed</Name>
  <Description/>
  <Filter/>
  <DataFields/>
</DataSourceInfo>
</file>

<file path=customXml/item29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3.xml><?xml version="1.0" encoding="utf-8"?>
<TemplateEditing>
  <RootElementId>a1712096-d95c-4a62-812d-36a1299f56dd</RootElementId>
  <TenantOrigin>travelport</TenantOrigin>
</TemplateEditing>
</file>

<file path=customXml/item30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31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32.xml><?xml version="1.0" encoding="utf-8"?>
<pd:PersonalizationDefinition xmlns:pd="Strauss.PersonalizationDefinition" name="">
  <pd:DataReferenceList/>
  <pd:ComponentReferencePD name="TRAVELPORT_SYMBOL_RGB_Black" desc="" uid="" type="Image" referenceId="e565eec8-230d-4b76-a98b-12d88b36bd3c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33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34.xml><?xml version="1.0" encoding="utf-8"?>
<pd:PersonalizationDefinition xmlns:pd="Strauss.PersonalizationDefinition" name="">
  <pd:DataReferenceList/>
  <pd:ComponentReferencePD name="TRAVELPORT_SYMBOL_RGB_Black" desc="" uid="" type="Image" referenceId="48ca1e06-251d-4ce1-9007-74b93fd1c6fb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35.xml><?xml version="1.0" encoding="utf-8"?>
<pd:PersonalizationDefinition xmlns:pd="Strauss.PersonalizationDefinition" name="">
  <pd:DataReferenceList/>
  <pd:ComponentReferencePD name="TRAVELPORT_LOGO_RGB_Black" desc="" uid="" type="Image" referenceId="62d9771f-e765-44f9-aa14-830efc3db281" keepsourceformat="True" updateMode="Automatic" componentContentId="a3a0fe02-29aa-4caf-96f2-367e933d6b15" componentMajorVersion="-1" componentMinorVersion="-1" componentVersionId="Latest">
    <pd:DataReferenceList/>
    <pd:DataReferenceMappingList/>
    <pd:ExtensionList>
      <pd:LatestVersionId>b68bcfa3-993a-443f-833e-d66b0f4889f4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36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37.xml><?xml version="1.0" encoding="utf-8"?>
<pd:PersonalizationDefinition xmlns:pd="Strauss.PersonalizationDefinition" name="">
  <pd:DataReferenceList/>
  <pd:ComponentReferencePD name="Travelport Shared Logo" desc="" uid="" type="Image" referenceId="b7b2d99f-966f-4072-9642-8905a2c0c910" keepsourceformat="True" updateMode="Automatic" componentContentId="6f2d33cc-85bf-4d6c-84bf-4a87be75deea" componentMajorVersion="-1" componentMinorVersion="-1" componentVersionId="Latest">
    <pd:DataReferenceList/>
    <pd:DataReferenceMappingList/>
    <pd:ExtensionList>
      <pd:LatestVersionId>266bc8b7-29d0-45a7-8385-34104e484d3a</pd:LatestVersionId>
      <pd:NeedReloadImage>False</pd:NeedReloadImage>
      <pd:ObjectType>Resource</pd:ObjectType>
      <pd:PlaceholderStyle DefaultHeight="67.72063" DefaultWidth="226.0613"/>
    </pd:ExtensionList>
    <pd:TransferredItemList/>
  </pd:ComponentReferencePD>
</pd:PersonalizationDefinition>
</file>

<file path=customXml/item38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39.xml><?xml version="1.0" encoding="utf-8"?>
<pd:PersonalizationDefinition xmlns:pd="Strauss.PersonalizationDefinition" name="">
  <pd:DataReferenceList/>
  <pd:ComponentReferencePD name="TRAVELPORT_LOGO_RGB_Black" desc="" uid="" type="Image" referenceId="62d9771f-e765-44f9-aa14-830efc3db281" keepsourceformat="True" updateMode="Automatic" componentContentId="a3a0fe02-29aa-4caf-96f2-367e933d6b15" componentMajorVersion="-1" componentMinorVersion="-1" componentVersionId="Latest">
    <pd:DataReferenceList/>
    <pd:DataReferenceMappingList/>
    <pd:ExtensionList>
      <pd:LatestVersionId>b68bcfa3-993a-443f-833e-d66b0f4889f4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4.xml><?xml version="1.0" encoding="utf-8"?>
<DataSourceMapping>
  <Id>c776e309-45a5-4d90-b935-0fd2ee9cfaa1</Id>
  <Name/>
  <TargetDataSource>103</TargetDataSource>
  <SourceType/>
  <IsReadOnly>false</IsReadOnly>
  <SalesforceOrganizationId>00000000-0000-0000-0000-000000000000</SalesforceOrganizationId>
  <SalesforceOrganizationName/>
  <SalesforceApiVersion/>
  <Properties/>
  <RawMappings/>
  <DesignTimeProperties/>
</DataSourceMapping>
</file>

<file path=customXml/item40.xml><?xml version="1.0" encoding="utf-8"?>
<pd:PersonalizationDefinition xmlns:pd="Strauss.PersonalizationDefinition" name="">
  <pd:DataReferenceList/>
  <pd:ComponentReferencePD name="TRAVELPORT_LOGO_RGB_Black" desc="" uid="" type="Image" referenceId="62d9771f-e765-44f9-aa14-830efc3db281" keepsourceformat="True" updateMode="Automatic" componentContentId="a3a0fe02-29aa-4caf-96f2-367e933d6b15" componentMajorVersion="-1" componentMinorVersion="-1" componentVersionId="Latest">
    <pd:DataReferenceList/>
    <pd:DataReferenceMappingList/>
    <pd:ExtensionList>
      <pd:LatestVersionId>b68bcfa3-993a-443f-833e-d66b0f4889f4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41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42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43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44.xml><?xml version="1.0" encoding="utf-8"?>
<DataSourceInfo>
  <Id>9c0efe21-4f46-4cff-9340-4e2f59a2f87d</Id>
  <MajorVersion>0</MajorVersion>
  <MinorVersion>1</MinorVersion>
  <DataSourceType>Ad_Hoc</DataSourceType>
  <Name>AD_HOC</Name>
  <Description/>
  <Filter/>
  <DataFields/>
</DataSourceInfo>
</file>

<file path=customXml/item45.xml><?xml version="1.0" encoding="utf-8"?>
<VariableListCustXmlRels>
  <VariableListCustXmlRel variableListName="AD_HOC">
    <VariableListDefCustXmlId>{E2D2D10A-8FB7-45FB-B914-2E420DB5F793}</VariableListDefCustXmlId>
    <LibraryMetadataCustXmlId>{E5DD4021-4B35-4C80-AE81-A7A444C55BE4}</LibraryMetadataCustXmlId>
    <DataSourceInfoCustXmlId>{53EE878D-7DB0-485E-AF92-A48DCDDF9913}</DataSourceInfoCustXmlId>
    <DataSourceMappingCustXmlId>{3E31B2C8-B1EA-489B-B381-4C87FA5D354B}</DataSourceMappingCustXmlId>
    <SdmcCustXmlId>{E3CA2482-2977-4852-970C-A8AADBDB8081}</SdmcCustXmlId>
  </VariableListCustXmlRel>
  <VariableListCustXmlRel variableListName="Computed">
    <VariableListDefCustXmlId>{7BCD1BEC-788C-4647-B545-4A5CAF42F51D}</VariableListDefCustXmlId>
    <LibraryMetadataCustXmlId>{2CEFABE0-5C52-4070-BA1B-3EC649C677AA}</LibraryMetadataCustXmlId>
    <DataSourceInfoCustXmlId>{DC051845-9198-45A5-96B5-7DE64D38EDA1}</DataSourceInfoCustXmlId>
    <DataSourceMappingCustXmlId>{E55A9701-3F0D-4636-94FC-2BB3E8AD9A41}</DataSourceMappingCustXmlId>
  </VariableListCustXmlRel>
  <VariableListCustXmlRel variableListName="System">
    <VariableListDefCustXmlId>{AF26F4F8-202E-4A08-A83F-87DDEA80FF98}</VariableListDefCustXmlId>
    <LibraryMetadataCustXmlId>{C2A6BA94-F886-4244-B06E-C586D696EB22}</LibraryMetadataCustXmlId>
    <DataSourceInfoCustXmlId>{6A2EB1AB-B4BC-4E26-B604-A5AEE015101D}</DataSourceInfoCustXmlId>
    <DataSourceMappingCustXmlId>{02288DB7-3140-4D70-BA1A-6942EA66FF99}</DataSourceMappingCustXmlId>
  </VariableListCustXmlRel>
  <VariableListCustXmlRel variableListName="SectionSelectionDs">
    <VariableListDefCustXmlId>{21E6AECE-A2DC-4E2C-929D-CFAE0CED5142}</VariableListDefCustXmlId>
    <LibraryMetadataCustXmlId>{085A9C5D-CE4F-4DD7-8A87-955B8626725C}</LibraryMetadataCustXmlId>
    <DataSourceInfoCustXmlId>{3A4B9D9A-BAF0-48DA-A85D-BDC494835677}</DataSourceInfoCustXmlId>
    <DataSourceMappingCustXmlId>{971A0F22-A62E-46EB-9D41-6614C655434D}</DataSourceMappingCustXmlId>
  </VariableListCustXmlRel>
</VariableListCustXmlRels>
</file>

<file path=customXml/item46.xml><?xml version="1.0" encoding="utf-8"?>
<DataSourceMapping>
  <Id>cdb0bbd9-a8cc-4c94-b588-bb7646625fcd</Id>
  <Name>EXPRESSION_VARIABLE_MAPPING</Name>
  <TargetDataSource>ff254941-e02e-4911-9b3c-9a23ea460594</TargetDataSource>
  <SourceType>XML File</SourceType>
  <IsReadOnly>false</IsReadOnly>
  <SalesforceOrganizationId>00000000-0000-0000-0000-000000000000</SalesforceOrganizationId>
  <SalesforceOrganizationName/>
  <SalesforceApiVersion/>
  <Properties/>
  <RawMappings/>
  <DesignTimeProperties/>
</DataSourceMapping>
</file>

<file path=customXml/item47.xml><?xml version="1.0" encoding="utf-8"?>
<DataSourceInfo>
  <Id>103</Id>
  <MajorVersion>1</MajorVersion>
  <MinorVersion>0</MinorVersion>
  <DataSourceType>SectionSelectionInfo</DataSourceType>
  <Name>SectionSelectionDs</Name>
  <Description>Internal data source used for selecting/re-ordering ppt 2010 sections in requesters</Description>
  <Filter/>
  <DataFields>
    <TableInfo>
      <Id>200</Id>
      <Name>SectionSelector</Name>
      <Description/>
      <ExpressionString/>
      <FieldType>SectionSelector</FieldType>
      <Filter/>
      <DefaultValue/>
      <IsInputParameter>false</IsInputParameter>
      <IsInputMultipleValues>false</IsInputMultipleValues>
      <IncludeInRecordSelector>false</IncludeInRecordSelector>
      <IsRepeating>false</IsRepeating>
      <IsKeyField>false</IsKeyField>
      <Required>false</Required>
      <NativeSourceType>String</NativeSourceType>
      <MaxLength>0</MaxLength>
      <DynamicDomainOfValueSourceId/>
      <TrimEmptyRows>false</TrimEmptyRows>
      <CanIncludeInModel>true</CanIncludeInModel>
      <IncludeInModel>true</IncludeInModel>
      <IsPartial>false</IsPartial>
      <IsValid>true</IsValid>
      <NativeFieldMapping/>
      <OriginalName>SectionSelector</OriginalName>
      <ValidationMessage/>
      <FieldInfo>
        <Id>300</Id>
        <Name>SectionId</Name>
        <Description/>
        <ExpressionString/>
        <FieldType>System.String</FieldType>
        <Filter/>
        <DefaultValue/>
        <IsInputParameter>false</IsInputParameter>
        <IsInputMultipleValues>false</IsInputMultipleValues>
        <IncludeInRecordSelector>false</IncludeInRecordSelector>
        <IsRepeating>false</IsRepeating>
        <IsKeyField>false</IsKeyField>
        <Required>false</Required>
        <NativeSourceType>String</NativeSourceType>
        <MaxLength>0</MaxLength>
        <DynamicDomainOfValueSourceId/>
        <TrimEmptyRows>false</TrimEmptyRows>
        <CanIncludeInModel>true</CanIncludeInModel>
        <IncludeInModel>true</IncludeInModel>
        <IsPartial>false</IsPartial>
        <IsValid>true</IsValid>
        <NativeFieldMapping/>
        <OriginalName>SectionId</OriginalName>
        <ValidationMessage/>
      </FieldInfo>
      <FieldInfo>
        <Id>301</Id>
        <Name>Include</Name>
        <Description/>
        <ExpressionString/>
        <FieldType>System.Boolean</FieldType>
        <Filter/>
        <DefaultValue/>
        <IsInputParameter>false</IsInputParameter>
        <IsInputMultipleValues>false</IsInputMultipleValues>
        <IncludeInRecordSelector>false</IncludeInRecordSelector>
        <IsRepeating>false</IsRepeating>
        <IsKeyField>false</IsKeyField>
        <Required>false</Required>
        <NativeSourceType>String</NativeSourceType>
        <MaxLength>0</MaxLength>
        <DynamicDomainOfValueSourceId/>
        <TrimEmptyRows>false</TrimEmptyRows>
        <CanIncludeInModel>true</CanIncludeInModel>
        <IncludeInModel>true</IncludeInModel>
        <IsPartial>false</IsPartial>
        <IsValid>true</IsValid>
        <NativeFieldMapping/>
        <OriginalName>Include</OriginalName>
        <ValidationMessage/>
      </FieldInfo>
      <FieldInfo>
        <Id>302</Id>
        <Name>Index</Name>
        <Description/>
        <ExpressionString/>
        <FieldType>System.Int32</FieldType>
        <Filter/>
        <DefaultValue/>
        <IsInputParameter>false</IsInputParameter>
        <IsInputMultipleValues>false</IsInputMultipleValues>
        <IncludeInRecordSelector>false</IncludeInRecordSelector>
        <IsRepeating>false</IsRepeating>
        <IsKeyField>false</IsKeyField>
        <Required>false</Required>
        <NativeSourceType>String</NativeSourceType>
        <MaxLength>0</MaxLength>
        <DynamicDomainOfValueSourceId/>
        <TrimEmptyRows>false</TrimEmptyRows>
        <CanIncludeInModel>true</CanIncludeInModel>
        <IncludeInModel>true</IncludeInModel>
        <IsPartial>false</IsPartial>
        <IsValid>true</IsValid>
        <NativeFieldMapping/>
        <OriginalName>Index</OriginalName>
        <ValidationMessage/>
      </FieldInfo>
      <FieldInfo>
        <Id>303</Id>
        <Name>SelectorId</Name>
        <Description/>
        <ExpressionString/>
        <FieldType>System.String</FieldType>
        <Filter/>
        <DefaultValue/>
        <IsInputParameter>false</IsInputParameter>
        <IsInputMultipleValues>false</IsInputMultipleValues>
        <IncludeInRecordSelector>false</IncludeInRecordSelector>
        <IsRepeating>false</IsRepeating>
        <IsKeyField>false</IsKeyField>
        <Required>false</Required>
        <NativeSourceType>String</NativeSourceType>
        <MaxLength>0</MaxLength>
        <DynamicDomainOfValueSourceId/>
        <TrimEmptyRows>false</TrimEmptyRows>
        <CanIncludeInModel>true</CanIncludeInModel>
        <IncludeInModel>true</IncludeInModel>
        <IsPartial>false</IsPartial>
        <IsValid>true</IsValid>
        <NativeFieldMapping/>
        <OriginalName>SelectorId</OriginalName>
        <ValidationMessage/>
      </FieldInfo>
    </TableInfo>
  </DataFields>
</DataSourceInfo>
</file>

<file path=customXml/item48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49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5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50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51.xml><?xml version="1.0" encoding="utf-8"?>
<pd:PersonalizationDefinition xmlns:pd="Strauss.PersonalizationDefinition" name="">
  <pd:DataReferenceList/>
  <pd:ComponentReferencePD name="TRAVELPORT_SYMBOL_RGB_Sand" desc="" uid="" type="Image" referenceId="4fed66f7-249f-40fc-af38-c7345a0dae9b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52.xml><?xml version="1.0" encoding="utf-8"?>
<pd:PersonalizationDefinition xmlns:pd="Strauss.PersonalizationDefinition" name="">
  <pd:DataReferenceList/>
  <pd:ComponentReferencePD name="TRAVELPORT_LOGO_RGB_Sand" desc="" uid="" type="Image" referenceId="da29902d-474f-41b0-84c2-864e7f2e051a" keepsourceformat="True" updateMode="Automatic" componentContentId="aaabaff6-84c5-404d-9fec-703a07cf9852" componentMajorVersion="-1" componentMinorVersion="-1" componentVersionId="Latest">
    <pd:DataReferenceList/>
    <pd:DataReferenceMappingList/>
    <pd:ExtensionList>
      <pd:LatestVersionId>4d847044-2717-44ff-919e-426f9a48e736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53.xml><?xml version="1.0" encoding="utf-8"?>
<pd:PersonalizationDefinition xmlns:pd="Strauss.PersonalizationDefinition" name="">
  <pd:DataReferenceList/>
  <pd:ComponentReferencePD name="TRAVELPORT_SYMBOL_RGB_Black" desc="" uid="" type="Image" referenceId="48ca1e06-251d-4ce1-9007-74b93fd1c6fb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54.xml><?xml version="1.0" encoding="utf-8"?>
<pd:PersonalizationDefinition xmlns:pd="Strauss.PersonalizationDefinition" name="">
  <pd:DataReferenceList/>
  <pd:ComponentReferencePD name="TRAVELPORT_LOGO_RGB_Sand" desc="" uid="" type="Image" referenceId="da29902d-474f-41b0-84c2-864e7f2e051a" keepsourceformat="True" updateMode="Automatic" componentContentId="aaabaff6-84c5-404d-9fec-703a07cf9852" componentMajorVersion="-1" componentMinorVersion="-1" componentVersionId="Latest">
    <pd:DataReferenceList/>
    <pd:DataReferenceMappingList/>
    <pd:ExtensionList>
      <pd:LatestVersionId>4d847044-2717-44ff-919e-426f9a48e736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55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56.xml><?xml version="1.0" encoding="utf-8"?>
<VariableListDefinition name="System" displayName="System" id="37724b18-f16f-4b4b-b2bf-3ddce5e591d4" isdomainofvalue="False" dataSourceId="ff254941-e02e-4911-9b3c-9a23ea460594"/>
</file>

<file path=customXml/item57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58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59.xml><?xml version="1.0" encoding="utf-8"?>
<Presentation UniqueId="a1712096-d95c-4a62-812d-36a1299f56dd" MajorVersion="1" MinorVersion="0"/>
</file>

<file path=customXml/item6.xml><?xml version="1.0" encoding="utf-8"?>
<VariableList UniqueId="11d3d1b7-5fa2-4874-bfb0-e9922133147a" Name="AD_HOC" ContentType="XML" MajorVersion="0" MinorVersion="1" isLocalCopy="False" IsBaseObject="False" DataSourceId="9c0efe21-4f46-4cff-9340-4e2f59a2f87d" DataSourceMajorVersion="0" DataSourceMinorVersion="1"/>
</file>

<file path=customXml/item60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61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62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63.xml><?xml version="1.0" encoding="utf-8"?>
<pd:PersonalizationDefinition xmlns:pd="Strauss.PersonalizationDefinition" name="">
  <pd:DataReferenceList/>
  <pd:ComponentReferencePD name="TRAVELPORT_LOGO_RGB_Sand" desc="" uid="" type="Image" referenceId="da29902d-474f-41b0-84c2-864e7f2e051a" keepsourceformat="True" updateMode="Automatic" componentContentId="aaabaff6-84c5-404d-9fec-703a07cf9852" componentMajorVersion="-1" componentMinorVersion="-1" componentVersionId="Latest">
    <pd:DataReferenceList/>
    <pd:DataReferenceMappingList/>
    <pd:ExtensionList>
      <pd:LatestVersionId>4d847044-2717-44ff-919e-426f9a48e736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64.xml><?xml version="1.0" encoding="utf-8"?>
<pd:PersonalizationDefinition xmlns:pd="Strauss.PersonalizationDefinition" name="">
  <pd:DataReferenceList/>
  <pd:ComponentReferencePD name="TRAVELPORT_LOGO_RGB_Black" desc="" uid="" type="Image" referenceId="62d9771f-e765-44f9-aa14-830efc3db281" keepsourceformat="True" updateMode="Automatic" componentContentId="a3a0fe02-29aa-4caf-96f2-367e933d6b15" componentMajorVersion="-1" componentMinorVersion="-1" componentVersionId="Latest">
    <pd:DataReferenceList/>
    <pd:DataReferenceMappingList/>
    <pd:ExtensionList>
      <pd:LatestVersionId>b68bcfa3-993a-443f-833e-d66b0f4889f4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65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66.xml><?xml version="1.0" encoding="utf-8"?>
<DataSourceMapping>
  <Id>e0a51ecb-831d-4aa0-b9ac-12dc57123de2</Id>
  <Name>EXPRESSION_VARIABLE_MAPPING</Name>
  <TargetDataSource>1448d872-6fc0-46b3-a0ad-45e13d39f373</TargetDataSource>
  <SourceType>XML File</SourceType>
  <IsReadOnly>false</IsReadOnly>
  <SalesforceOrganizationId>00000000-0000-0000-0000-000000000000</SalesforceOrganizationId>
  <SalesforceOrganizationName/>
  <SalesforceApiVersion/>
  <Properties/>
  <RawMappings/>
  <DesignTimeProperties/>
</DataSourceMapping>
</file>

<file path=customXml/item67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68.xml><?xml version="1.0" encoding="utf-8"?>
<VariableList UniqueId="81fe015c-b775-47e7-8036-d86fe8f53528" Name="Computed" ContentType="XML" MajorVersion="0" MinorVersion="1" isLocalCopy="False" IsBaseObject="False" DataSourceId="1448d872-6fc0-46b3-a0ad-45e13d39f373" DataSourceMajorVersion="0" DataSourceMinorVersion="1"/>
</file>

<file path=customXml/item69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7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70.xml><?xml version="1.0" encoding="utf-8"?>
<Image UniqueId="76915abc-fb28-42e8-8d70-07071c311b06" Name="Picture 7" ContentType="image/png" MajorVersion="0" MinorVersion="1" IsDirty="True" GraphicType="" Uri="image/png" FromObjectId="6f2d33cc-85bf-4d6c-84bf-4a87be75deea" FromMajorVersion="0" FromMinorVersion="1"/>
</file>

<file path=customXml/item71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72.xml><?xml version="1.0" encoding="utf-8"?>
<pd:PersonalizationDefinition xmlns:pd="Strauss.PersonalizationDefinition" name="">
  <pd:DataReferenceList/>
  <pd:ComponentReferencePD name="TRAVELPORT_SYMBOL_RGB_Black" desc="" uid="" type="Image" referenceId="2c97bc88-b814-4751-8646-5bda2a5a5bfd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73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74.xml><?xml version="1.0" encoding="utf-8"?>
<DataSourceInfo>
  <Id>ff254941-e02e-4911-9b3c-9a23ea460594</Id>
  <MajorVersion>0</MajorVersion>
  <MinorVersion>1</MinorVersion>
  <DataSourceType>System</DataSourceType>
  <Name>System</Name>
  <Description/>
  <Filter/>
  <DataFields/>
</DataSourceInfo>
</file>

<file path=customXml/item75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76.xml><?xml version="1.0" encoding="utf-8"?>
<pd:PersonalizationDefinition xmlns:pd="Strauss.PersonalizationDefinition" name="">
  <pd:DataReferenceList/>
  <pd:ComponentReferencePD name="TRAVELPORT_LOGO_RGB_Black" desc="" uid="" type="Image" referenceId="62d9771f-e765-44f9-aa14-830efc3db281" keepsourceformat="True" updateMode="Automatic" componentContentId="a3a0fe02-29aa-4caf-96f2-367e933d6b15" componentMajorVersion="-1" componentMinorVersion="-1" componentVersionId="Latest">
    <pd:DataReferenceList/>
    <pd:DataReferenceMappingList/>
    <pd:ExtensionList>
      <pd:LatestVersionId>b68bcfa3-993a-443f-833e-d66b0f4889f4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77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78.xml><?xml version="1.0" encoding="utf-8"?>
<VariableList UniqueId="37724b18-f16f-4b4b-b2bf-3ddce5e591d4" Name="System" ContentType="XML" MajorVersion="0" MinorVersion="1" isLocalCopy="False" IsBaseObject="False" DataSourceId="ff254941-e02e-4911-9b3c-9a23ea460594" DataSourceMajorVersion="0" DataSourceMinorVersion="1"/>
</file>

<file path=customXml/item79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8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80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81.xml><?xml version="1.0" encoding="utf-8"?>
<pd:PersonalizationDefinition xmlns:pd="Strauss.PersonalizationDefinition" name="">
  <pd:DataReferenceList/>
  <pd:ComponentReferencePD name="TRAVELPORT_LOGO_RGB_Black" desc="" uid="" type="Image" referenceId="62d9771f-e765-44f9-aa14-830efc3db281" keepsourceformat="True" updateMode="Automatic" componentContentId="a3a0fe02-29aa-4caf-96f2-367e933d6b15" componentMajorVersion="-1" componentMinorVersion="-1" componentVersionId="Latest">
    <pd:DataReferenceList/>
    <pd:DataReferenceMappingList/>
    <pd:ExtensionList>
      <pd:LatestVersionId>b68bcfa3-993a-443f-833e-d66b0f4889f4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82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83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84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85.xml><?xml version="1.0" encoding="utf-8"?>
<pd:PersonalizationDefinition xmlns:pd="Strauss.PersonalizationDefinition" name="">
  <pd:DataReferenceList/>
  <pd:ComponentReferencePD name="TRAVELPORT_LOGO_RGB_Sand" desc="" uid="" type="Image" referenceId="da29902d-474f-41b0-84c2-864e7f2e051a" keepsourceformat="True" updateMode="Automatic" componentContentId="aaabaff6-84c5-404d-9fec-703a07cf9852" componentMajorVersion="-1" componentMinorVersion="-1" componentVersionId="Latest">
    <pd:DataReferenceList/>
    <pd:DataReferenceMappingList/>
    <pd:ExtensionList>
      <pd:LatestVersionId>4d847044-2717-44ff-919e-426f9a48e736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86.xml><?xml version="1.0" encoding="utf-8"?>
<pd:PersonalizationDefinition xmlns:pd="Strauss.PersonalizationDefinition" name="">
  <pd:DataReferenceList/>
  <pd:ComponentReferencePD name="TRAVELPORT_LOGO_RGB_Black" desc="" uid="" type="Image" referenceId="62d9771f-e765-44f9-aa14-830efc3db281" keepsourceformat="True" updateMode="Automatic" componentContentId="a3a0fe02-29aa-4caf-96f2-367e933d6b15" componentMajorVersion="-1" componentMinorVersion="-1" componentVersionId="Latest">
    <pd:DataReferenceList/>
    <pd:DataReferenceMappingList/>
    <pd:ExtensionList>
      <pd:LatestVersionId>b68bcfa3-993a-443f-833e-d66b0f4889f4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87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88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89.xml><?xml version="1.0" encoding="utf-8"?>
<VariableList UniqueId="26b265ab-eb85-4771-a432-2acd0877790c" Name="SectionSelectionDs" ContentType="XML" MajorVersion="0" MinorVersion="1" isLocalCopy="False" IsBaseObject="False" DataSourceId="103" DataSourceMajorVersion="1" DataSourceMinorVersion="0"/>
</file>

<file path=customXml/item9.xml><?xml version="1.0" encoding="utf-8"?>
<pd:PersonalizationDefinition xmlns:pd="Strauss.PersonalizationDefinition" name="">
  <pd:DataReferenceList/>
  <pd:ComponentReferencePD name="TRAVELPORT_LOGO_RGB_Sand" desc="" uid="" type="Image" referenceId="da29902d-474f-41b0-84c2-864e7f2e051a" keepsourceformat="True" updateMode="Automatic" componentContentId="aaabaff6-84c5-404d-9fec-703a07cf9852" componentMajorVersion="-1" componentMinorVersion="-1" componentVersionId="Latest">
    <pd:DataReferenceList/>
    <pd:DataReferenceMappingList/>
    <pd:ExtensionList>
      <pd:LatestVersionId>4d847044-2717-44ff-919e-426f9a48e736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90.xml><?xml version="1.0" encoding="utf-8"?>
<VariableListDefinition name="SectionSelectionDs" displayName="SectionSelectionDs" id="26b265ab-eb85-4771-a432-2acd0877790c" isdomainofvalue="False" dataSourceId="103">
  <Variable name="SectionSelector" type="TABLE" dataFieldId="200" isRepeatingTable="True">
    <Variable name="SectionId" type="STRING" dataFieldId="300"/>
    <Variable name="Include" type="BOOL" dataFieldId="301"/>
    <Variable name="Index" type="INTEGER" dataFieldId="302"/>
    <Variable name="SelectorId" type="STRING" dataFieldId="303"/>
  </Variable>
</VariableListDefinition>
</file>

<file path=customXml/item91.xml><?xml version="1.0" encoding="utf-8"?>
<pd:PersonalizationDefinition xmlns:pd="Strauss.PersonalizationDefinition" name="">
  <pd:DataReferenceList/>
  <pd:ComponentReferencePD name="TRAVELPORT_SYMBOL_RGB_Sand" desc="" uid="" type="Image" referenceId="1c885402-2762-4bc5-aa55-a2635e436853" keepsourceformat="True" updateMode="Automatic" componentContentId="94780205-2b6a-4cbf-940f-c75e5ea99c9a" componentMajorVersion="-1" componentMinorVersion="-1" componentVersionId="Latest">
    <pd:DataReferenceList/>
    <pd:DataReferenceMappingList/>
    <pd:ExtensionList>
      <pd:LatestVersionId>07eb8fa6-f9fe-4357-97ae-5b41e71e388d</pd:LatestVersionId>
      <pd:NeedReloadImage>False</pd:NeedReloadImage>
      <pd:ObjectType>Resource</pd:ObjectType>
      <pd:PlaceholderStyle DefaultHeight="399" DefaultWidth="400"/>
    </pd:ExtensionList>
    <pd:TransferredItemList/>
  </pd:ComponentReferencePD>
</pd:PersonalizationDefinition>
</file>

<file path=customXml/item92.xml><?xml version="1.0" encoding="utf-8"?>
<pd:PersonalizationDefinition xmlns:pd="Strauss.PersonalizationDefinition" name="">
  <pd:DataReferenceList/>
  <pd:ComponentReferencePD name="TRAVELPORT_LOGO_RGB_Sand" desc="" uid="" type="Image" referenceId="da29902d-474f-41b0-84c2-864e7f2e051a" keepsourceformat="True" updateMode="Automatic" componentContentId="aaabaff6-84c5-404d-9fec-703a07cf9852" componentMajorVersion="-1" componentMinorVersion="-1" componentVersionId="Latest">
    <pd:DataReferenceList/>
    <pd:DataReferenceMappingList/>
    <pd:ExtensionList>
      <pd:LatestVersionId>4d847044-2717-44ff-919e-426f9a48e736</pd:LatestVersionId>
      <pd:NeedReloadImage>False</pd:NeedReloadImage>
      <pd:ObjectType>Resource</pd:ObjectType>
      <pd:PlaceholderStyle DefaultHeight="48" DefaultWidth="400"/>
    </pd:ExtensionList>
    <pd:TransferredItemList/>
  </pd:ComponentReferencePD>
</pd:PersonalizationDefinition>
</file>

<file path=customXml/item93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94.xml><?xml version="1.0" encoding="utf-8"?>
<pd:PersonalizationDefinition xmlns:pd="Strauss.PersonalizationDefinition" name="">
  <pd:DataReferenceList/>
  <pd:ComponentReferencePD name="TRAVELPORT_SYMBOL_RGB_Black" desc="" uid="" type="Image" referenceId="6e668e61-e50c-48ca-a678-44e0d06cbe92" keepsourceformat="True" updateMode="Automatic" componentContentId="d45bf151-4193-4114-a1bb-277da76304ae" componentMajorVersion="-1" componentMinorVersion="-1" componentVersionId="Latest">
    <pd:DataReferenceList/>
    <pd:DataReferenceMappingList/>
    <pd:ExtensionList>
      <pd:LatestVersionId>03a39927-6eaa-4496-b0d4-0e0108b14c9e</pd:LatestVersionId>
      <pd:NeedReloadImage>False</pd:NeedReloadImage>
      <pd:ObjectType>Resource</pd:ObjectType>
      <pd:PlaceholderStyle DefaultHeight="400" DefaultWidth="400"/>
    </pd:ExtensionList>
    <pd:TransferredItemList/>
  </pd:ComponentReferencePD>
</pd:PersonalizationDefinition>
</file>

<file path=customXml/itemProps1.xml><?xml version="1.0" encoding="utf-8"?>
<ds:datastoreItem xmlns:ds="http://schemas.openxmlformats.org/officeDocument/2006/customXml" ds:itemID="{475725B9-95A8-438C-A3E5-CD4237C4CB29}">
  <ds:schemaRefs>
    <ds:schemaRef ds:uri="Strauss.PersonalizationDefinition"/>
  </ds:schemaRefs>
</ds:datastoreItem>
</file>

<file path=customXml/itemProps10.xml><?xml version="1.0" encoding="utf-8"?>
<ds:datastoreItem xmlns:ds="http://schemas.openxmlformats.org/officeDocument/2006/customXml" ds:itemID="{455EE066-979D-4054-B66E-364ECE6DA2D2}">
  <ds:schemaRefs>
    <ds:schemaRef ds:uri="Strauss.PersonalizationDefinition"/>
  </ds:schemaRefs>
</ds:datastoreItem>
</file>

<file path=customXml/itemProps11.xml><?xml version="1.0" encoding="utf-8"?>
<ds:datastoreItem xmlns:ds="http://schemas.openxmlformats.org/officeDocument/2006/customXml" ds:itemID="{227BC5AA-6403-4F4D-9874-0109AC7C6043}">
  <ds:schemaRefs>
    <ds:schemaRef ds:uri="Strauss.PersonalizationDefinition"/>
  </ds:schemaRefs>
</ds:datastoreItem>
</file>

<file path=customXml/itemProps12.xml><?xml version="1.0" encoding="utf-8"?>
<ds:datastoreItem xmlns:ds="http://schemas.openxmlformats.org/officeDocument/2006/customXml" ds:itemID="{7285FC0B-729D-4684-AF1B-89263A6DCA0A}">
  <ds:schemaRefs>
    <ds:schemaRef ds:uri="Strauss.PersonalizationDefinition"/>
  </ds:schemaRefs>
</ds:datastoreItem>
</file>

<file path=customXml/itemProps13.xml><?xml version="1.0" encoding="utf-8"?>
<ds:datastoreItem xmlns:ds="http://schemas.openxmlformats.org/officeDocument/2006/customXml" ds:itemID="{E3CA2482-2977-4852-970C-A8AADBDB8081}">
  <ds:schemaRefs/>
</ds:datastoreItem>
</file>

<file path=customXml/itemProps14.xml><?xml version="1.0" encoding="utf-8"?>
<ds:datastoreItem xmlns:ds="http://schemas.openxmlformats.org/officeDocument/2006/customXml" ds:itemID="{0C043EF9-2DF3-4BC4-90C7-A34A9BEF966C}">
  <ds:schemaRefs/>
</ds:datastoreItem>
</file>

<file path=customXml/itemProps15.xml><?xml version="1.0" encoding="utf-8"?>
<ds:datastoreItem xmlns:ds="http://schemas.openxmlformats.org/officeDocument/2006/customXml" ds:itemID="{3E5B427B-53D9-407F-8C09-62BDD2FBFDF6}">
  <ds:schemaRefs>
    <ds:schemaRef ds:uri="Strauss.PersonalizationDefinition"/>
  </ds:schemaRefs>
</ds:datastoreItem>
</file>

<file path=customXml/itemProps16.xml><?xml version="1.0" encoding="utf-8"?>
<ds:datastoreItem xmlns:ds="http://schemas.openxmlformats.org/officeDocument/2006/customXml" ds:itemID="{13033D26-9F39-4F85-B690-0758302E9A9F}">
  <ds:schemaRefs>
    <ds:schemaRef ds:uri="Strauss.PersonalizationDefinition"/>
  </ds:schemaRefs>
</ds:datastoreItem>
</file>

<file path=customXml/itemProps17.xml><?xml version="1.0" encoding="utf-8"?>
<ds:datastoreItem xmlns:ds="http://schemas.openxmlformats.org/officeDocument/2006/customXml" ds:itemID="{0361ECB8-56F9-4B86-A6D5-882DE3CD00B1}">
  <ds:schemaRefs>
    <ds:schemaRef ds:uri="Strauss.PersonalizationDefinition"/>
  </ds:schemaRefs>
</ds:datastoreItem>
</file>

<file path=customXml/itemProps18.xml><?xml version="1.0" encoding="utf-8"?>
<ds:datastoreItem xmlns:ds="http://schemas.openxmlformats.org/officeDocument/2006/customXml" ds:itemID="{D7FA7396-A2E1-4EB6-804C-126BA749BD53}">
  <ds:schemaRefs>
    <ds:schemaRef ds:uri="Strauss.PersonalizationDefinition"/>
  </ds:schemaRefs>
</ds:datastoreItem>
</file>

<file path=customXml/itemProps19.xml><?xml version="1.0" encoding="utf-8"?>
<ds:datastoreItem xmlns:ds="http://schemas.openxmlformats.org/officeDocument/2006/customXml" ds:itemID="{65C23D9F-834C-446D-9539-F4BB81C05956}">
  <ds:schemaRefs>
    <ds:schemaRef ds:uri="Strauss.PersonalizationDefinition"/>
  </ds:schemaRefs>
</ds:datastoreItem>
</file>

<file path=customXml/itemProps2.xml><?xml version="1.0" encoding="utf-8"?>
<ds:datastoreItem xmlns:ds="http://schemas.openxmlformats.org/officeDocument/2006/customXml" ds:itemID="{1C57A5D5-201B-4DE7-8138-1EED7F59542A}">
  <ds:schemaRefs>
    <ds:schemaRef ds:uri="Strauss.PersonalizationDefinition"/>
  </ds:schemaRefs>
</ds:datastoreItem>
</file>

<file path=customXml/itemProps20.xml><?xml version="1.0" encoding="utf-8"?>
<ds:datastoreItem xmlns:ds="http://schemas.openxmlformats.org/officeDocument/2006/customXml" ds:itemID="{E6D55EF4-53AA-455C-913B-F1CF9D793AFA}">
  <ds:schemaRefs>
    <ds:schemaRef ds:uri="Strauss.PersonalizationDefinition"/>
  </ds:schemaRefs>
</ds:datastoreItem>
</file>

<file path=customXml/itemProps21.xml><?xml version="1.0" encoding="utf-8"?>
<ds:datastoreItem xmlns:ds="http://schemas.openxmlformats.org/officeDocument/2006/customXml" ds:itemID="{5E5C497C-DE75-4F43-9165-5C1B8F2055C5}">
  <ds:schemaRefs>
    <ds:schemaRef ds:uri="Strauss.PersonalizationDefinition"/>
  </ds:schemaRefs>
</ds:datastoreItem>
</file>

<file path=customXml/itemProps22.xml><?xml version="1.0" encoding="utf-8"?>
<ds:datastoreItem xmlns:ds="http://schemas.openxmlformats.org/officeDocument/2006/customXml" ds:itemID="{FDDA2301-5C1F-417F-8CF6-DFC52AE5D105}">
  <ds:schemaRefs>
    <ds:schemaRef ds:uri="Strauss.PersonalizationDefinition"/>
  </ds:schemaRefs>
</ds:datastoreItem>
</file>

<file path=customXml/itemProps23.xml><?xml version="1.0" encoding="utf-8"?>
<ds:datastoreItem xmlns:ds="http://schemas.openxmlformats.org/officeDocument/2006/customXml" ds:itemID="{7DE5873C-DFC4-4020-A432-C43097DA5E98}">
  <ds:schemaRefs>
    <ds:schemaRef ds:uri="Strauss.PersonalizationDefinition"/>
  </ds:schemaRefs>
</ds:datastoreItem>
</file>

<file path=customXml/itemProps24.xml><?xml version="1.0" encoding="utf-8"?>
<ds:datastoreItem xmlns:ds="http://schemas.openxmlformats.org/officeDocument/2006/customXml" ds:itemID="{BA25DD10-DA4D-4169-89DC-53D65A99D8BE}">
  <ds:schemaRefs>
    <ds:schemaRef ds:uri="Strauss.PersonalizationDefinition"/>
  </ds:schemaRefs>
</ds:datastoreItem>
</file>

<file path=customXml/itemProps25.xml><?xml version="1.0" encoding="utf-8"?>
<ds:datastoreItem xmlns:ds="http://schemas.openxmlformats.org/officeDocument/2006/customXml" ds:itemID="{3E31B2C8-B1EA-489B-B381-4C87FA5D354B}">
  <ds:schemaRefs/>
</ds:datastoreItem>
</file>

<file path=customXml/itemProps26.xml><?xml version="1.0" encoding="utf-8"?>
<ds:datastoreItem xmlns:ds="http://schemas.openxmlformats.org/officeDocument/2006/customXml" ds:itemID="{E2D2D10A-8FB7-45FB-B914-2E420DB5F793}">
  <ds:schemaRefs/>
</ds:datastoreItem>
</file>

<file path=customXml/itemProps27.xml><?xml version="1.0" encoding="utf-8"?>
<ds:datastoreItem xmlns:ds="http://schemas.openxmlformats.org/officeDocument/2006/customXml" ds:itemID="{7BCD1BEC-788C-4647-B545-4A5CAF42F51D}">
  <ds:schemaRefs/>
</ds:datastoreItem>
</file>

<file path=customXml/itemProps28.xml><?xml version="1.0" encoding="utf-8"?>
<ds:datastoreItem xmlns:ds="http://schemas.openxmlformats.org/officeDocument/2006/customXml" ds:itemID="{DC051845-9198-45A5-96B5-7DE64D38EDA1}">
  <ds:schemaRefs/>
</ds:datastoreItem>
</file>

<file path=customXml/itemProps29.xml><?xml version="1.0" encoding="utf-8"?>
<ds:datastoreItem xmlns:ds="http://schemas.openxmlformats.org/officeDocument/2006/customXml" ds:itemID="{34C77873-C7BD-4C9E-A6E8-8E3FC417D48B}">
  <ds:schemaRefs>
    <ds:schemaRef ds:uri="Strauss.PersonalizationDefinition"/>
  </ds:schemaRefs>
</ds:datastoreItem>
</file>

<file path=customXml/itemProps3.xml><?xml version="1.0" encoding="utf-8"?>
<ds:datastoreItem xmlns:ds="http://schemas.openxmlformats.org/officeDocument/2006/customXml" ds:itemID="{DC351A4A-F3AC-4642-A816-C2FB8159148E}">
  <ds:schemaRefs/>
</ds:datastoreItem>
</file>

<file path=customXml/itemProps30.xml><?xml version="1.0" encoding="utf-8"?>
<ds:datastoreItem xmlns:ds="http://schemas.openxmlformats.org/officeDocument/2006/customXml" ds:itemID="{BFC131A0-818A-4D70-BE14-E36195316EB1}">
  <ds:schemaRefs>
    <ds:schemaRef ds:uri="Strauss.PersonalizationDefinition"/>
  </ds:schemaRefs>
</ds:datastoreItem>
</file>

<file path=customXml/itemProps31.xml><?xml version="1.0" encoding="utf-8"?>
<ds:datastoreItem xmlns:ds="http://schemas.openxmlformats.org/officeDocument/2006/customXml" ds:itemID="{69A5D433-E9D0-4998-ACB1-91607B697E82}">
  <ds:schemaRefs>
    <ds:schemaRef ds:uri="Strauss.PersonalizationDefinition"/>
  </ds:schemaRefs>
</ds:datastoreItem>
</file>

<file path=customXml/itemProps32.xml><?xml version="1.0" encoding="utf-8"?>
<ds:datastoreItem xmlns:ds="http://schemas.openxmlformats.org/officeDocument/2006/customXml" ds:itemID="{06EC3078-4666-4DB0-8DA1-12A40128CB24}">
  <ds:schemaRefs>
    <ds:schemaRef ds:uri="Strauss.PersonalizationDefinition"/>
  </ds:schemaRefs>
</ds:datastoreItem>
</file>

<file path=customXml/itemProps33.xml><?xml version="1.0" encoding="utf-8"?>
<ds:datastoreItem xmlns:ds="http://schemas.openxmlformats.org/officeDocument/2006/customXml" ds:itemID="{A82280CA-CC93-384C-9381-876C5B948F2C}">
  <ds:schemaRefs>
    <ds:schemaRef ds:uri="Strauss.PersonalizationDefinition"/>
  </ds:schemaRefs>
</ds:datastoreItem>
</file>

<file path=customXml/itemProps34.xml><?xml version="1.0" encoding="utf-8"?>
<ds:datastoreItem xmlns:ds="http://schemas.openxmlformats.org/officeDocument/2006/customXml" ds:itemID="{59BC525A-2CBA-466C-98E3-3600A32E466C}">
  <ds:schemaRefs>
    <ds:schemaRef ds:uri="Strauss.PersonalizationDefinition"/>
  </ds:schemaRefs>
</ds:datastoreItem>
</file>

<file path=customXml/itemProps35.xml><?xml version="1.0" encoding="utf-8"?>
<ds:datastoreItem xmlns:ds="http://schemas.openxmlformats.org/officeDocument/2006/customXml" ds:itemID="{01A5CA94-D2C8-4167-A5EE-D77E5147DFCE}">
  <ds:schemaRefs>
    <ds:schemaRef ds:uri="Strauss.PersonalizationDefinition"/>
  </ds:schemaRefs>
</ds:datastoreItem>
</file>

<file path=customXml/itemProps36.xml><?xml version="1.0" encoding="utf-8"?>
<ds:datastoreItem xmlns:ds="http://schemas.openxmlformats.org/officeDocument/2006/customXml" ds:itemID="{FD032994-8018-4962-9BAB-10F07F53A91E}">
  <ds:schemaRefs>
    <ds:schemaRef ds:uri="Strauss.PersonalizationDefinition"/>
  </ds:schemaRefs>
</ds:datastoreItem>
</file>

<file path=customXml/itemProps37.xml><?xml version="1.0" encoding="utf-8"?>
<ds:datastoreItem xmlns:ds="http://schemas.openxmlformats.org/officeDocument/2006/customXml" ds:itemID="{9ED89F41-6478-4B7A-854E-5D452B0A0055}">
  <ds:schemaRefs>
    <ds:schemaRef ds:uri="Strauss.PersonalizationDefinition"/>
  </ds:schemaRefs>
</ds:datastoreItem>
</file>

<file path=customXml/itemProps38.xml><?xml version="1.0" encoding="utf-8"?>
<ds:datastoreItem xmlns:ds="http://schemas.openxmlformats.org/officeDocument/2006/customXml" ds:itemID="{50397E05-F5B0-4DC5-9BDD-3EC2737EB0DD}">
  <ds:schemaRefs>
    <ds:schemaRef ds:uri="Strauss.PersonalizationDefinition"/>
  </ds:schemaRefs>
</ds:datastoreItem>
</file>

<file path=customXml/itemProps39.xml><?xml version="1.0" encoding="utf-8"?>
<ds:datastoreItem xmlns:ds="http://schemas.openxmlformats.org/officeDocument/2006/customXml" ds:itemID="{7023E30B-A52A-49F9-999F-26638FD82CA3}">
  <ds:schemaRefs>
    <ds:schemaRef ds:uri="Strauss.PersonalizationDefinition"/>
  </ds:schemaRefs>
</ds:datastoreItem>
</file>

<file path=customXml/itemProps4.xml><?xml version="1.0" encoding="utf-8"?>
<ds:datastoreItem xmlns:ds="http://schemas.openxmlformats.org/officeDocument/2006/customXml" ds:itemID="{971A0F22-A62E-46EB-9D41-6614C655434D}">
  <ds:schemaRefs/>
</ds:datastoreItem>
</file>

<file path=customXml/itemProps40.xml><?xml version="1.0" encoding="utf-8"?>
<ds:datastoreItem xmlns:ds="http://schemas.openxmlformats.org/officeDocument/2006/customXml" ds:itemID="{B0FDADDB-0056-4C42-92DC-FED844FD66EC}">
  <ds:schemaRefs>
    <ds:schemaRef ds:uri="Strauss.PersonalizationDefinition"/>
  </ds:schemaRefs>
</ds:datastoreItem>
</file>

<file path=customXml/itemProps41.xml><?xml version="1.0" encoding="utf-8"?>
<ds:datastoreItem xmlns:ds="http://schemas.openxmlformats.org/officeDocument/2006/customXml" ds:itemID="{AE501630-B8B2-4AB9-B433-950140CECD35}">
  <ds:schemaRefs>
    <ds:schemaRef ds:uri="Strauss.PersonalizationDefinition"/>
  </ds:schemaRefs>
</ds:datastoreItem>
</file>

<file path=customXml/itemProps42.xml><?xml version="1.0" encoding="utf-8"?>
<ds:datastoreItem xmlns:ds="http://schemas.openxmlformats.org/officeDocument/2006/customXml" ds:itemID="{5E4ACC64-DDAE-48F2-99EA-DE3DEBF8CB80}">
  <ds:schemaRefs>
    <ds:schemaRef ds:uri="Strauss.PersonalizationDefinition"/>
  </ds:schemaRefs>
</ds:datastoreItem>
</file>

<file path=customXml/itemProps43.xml><?xml version="1.0" encoding="utf-8"?>
<ds:datastoreItem xmlns:ds="http://schemas.openxmlformats.org/officeDocument/2006/customXml" ds:itemID="{1918D705-2389-4C86-B67F-F7FF92A326E2}">
  <ds:schemaRefs>
    <ds:schemaRef ds:uri="Strauss.PersonalizationDefinition"/>
  </ds:schemaRefs>
</ds:datastoreItem>
</file>

<file path=customXml/itemProps44.xml><?xml version="1.0" encoding="utf-8"?>
<ds:datastoreItem xmlns:ds="http://schemas.openxmlformats.org/officeDocument/2006/customXml" ds:itemID="{53EE878D-7DB0-485E-AF92-A48DCDDF9913}">
  <ds:schemaRefs/>
</ds:datastoreItem>
</file>

<file path=customXml/itemProps45.xml><?xml version="1.0" encoding="utf-8"?>
<ds:datastoreItem xmlns:ds="http://schemas.openxmlformats.org/officeDocument/2006/customXml" ds:itemID="{4ACECBB3-A189-484B-BBEA-B5E2520AC3EB}">
  <ds:schemaRefs/>
</ds:datastoreItem>
</file>

<file path=customXml/itemProps46.xml><?xml version="1.0" encoding="utf-8"?>
<ds:datastoreItem xmlns:ds="http://schemas.openxmlformats.org/officeDocument/2006/customXml" ds:itemID="{02288DB7-3140-4D70-BA1A-6942EA66FF99}">
  <ds:schemaRefs/>
</ds:datastoreItem>
</file>

<file path=customXml/itemProps47.xml><?xml version="1.0" encoding="utf-8"?>
<ds:datastoreItem xmlns:ds="http://schemas.openxmlformats.org/officeDocument/2006/customXml" ds:itemID="{3A4B9D9A-BAF0-48DA-A85D-BDC494835677}">
  <ds:schemaRefs/>
</ds:datastoreItem>
</file>

<file path=customXml/itemProps48.xml><?xml version="1.0" encoding="utf-8"?>
<ds:datastoreItem xmlns:ds="http://schemas.openxmlformats.org/officeDocument/2006/customXml" ds:itemID="{7C1469EA-98D0-4153-ABC7-BA1459DF6355}">
  <ds:schemaRefs>
    <ds:schemaRef ds:uri="Strauss.PersonalizationDefinition"/>
  </ds:schemaRefs>
</ds:datastoreItem>
</file>

<file path=customXml/itemProps49.xml><?xml version="1.0" encoding="utf-8"?>
<ds:datastoreItem xmlns:ds="http://schemas.openxmlformats.org/officeDocument/2006/customXml" ds:itemID="{9BD2084F-BE0D-4025-ACC5-89E379737093}">
  <ds:schemaRefs>
    <ds:schemaRef ds:uri="Strauss.PersonalizationDefinition"/>
  </ds:schemaRefs>
</ds:datastoreItem>
</file>

<file path=customXml/itemProps5.xml><?xml version="1.0" encoding="utf-8"?>
<ds:datastoreItem xmlns:ds="http://schemas.openxmlformats.org/officeDocument/2006/customXml" ds:itemID="{68855F01-9EF8-4FF4-94BD-15323CBC2459}">
  <ds:schemaRefs>
    <ds:schemaRef ds:uri="Strauss.PersonalizationDefinition"/>
  </ds:schemaRefs>
</ds:datastoreItem>
</file>

<file path=customXml/itemProps50.xml><?xml version="1.0" encoding="utf-8"?>
<ds:datastoreItem xmlns:ds="http://schemas.openxmlformats.org/officeDocument/2006/customXml" ds:itemID="{14E1A3A4-54B1-44AC-A43A-1DBB4815E7BA}">
  <ds:schemaRefs>
    <ds:schemaRef ds:uri="Strauss.PersonalizationDefinition"/>
  </ds:schemaRefs>
</ds:datastoreItem>
</file>

<file path=customXml/itemProps51.xml><?xml version="1.0" encoding="utf-8"?>
<ds:datastoreItem xmlns:ds="http://schemas.openxmlformats.org/officeDocument/2006/customXml" ds:itemID="{3D730270-141B-4C9F-83B4-C67DAF5E10A2}">
  <ds:schemaRefs>
    <ds:schemaRef ds:uri="Strauss.PersonalizationDefinition"/>
  </ds:schemaRefs>
</ds:datastoreItem>
</file>

<file path=customXml/itemProps52.xml><?xml version="1.0" encoding="utf-8"?>
<ds:datastoreItem xmlns:ds="http://schemas.openxmlformats.org/officeDocument/2006/customXml" ds:itemID="{1E7B00E2-6F6B-4975-A43B-DDA7EBDA9194}">
  <ds:schemaRefs>
    <ds:schemaRef ds:uri="Strauss.PersonalizationDefinition"/>
  </ds:schemaRefs>
</ds:datastoreItem>
</file>

<file path=customXml/itemProps53.xml><?xml version="1.0" encoding="utf-8"?>
<ds:datastoreItem xmlns:ds="http://schemas.openxmlformats.org/officeDocument/2006/customXml" ds:itemID="{65E97294-679F-481F-AF44-B2F879B238B7}">
  <ds:schemaRefs>
    <ds:schemaRef ds:uri="Strauss.PersonalizationDefinition"/>
  </ds:schemaRefs>
</ds:datastoreItem>
</file>

<file path=customXml/itemProps54.xml><?xml version="1.0" encoding="utf-8"?>
<ds:datastoreItem xmlns:ds="http://schemas.openxmlformats.org/officeDocument/2006/customXml" ds:itemID="{CD26D067-26E2-434F-B669-E8BEDBBD12E9}">
  <ds:schemaRefs>
    <ds:schemaRef ds:uri="Strauss.PersonalizationDefinition"/>
  </ds:schemaRefs>
</ds:datastoreItem>
</file>

<file path=customXml/itemProps55.xml><?xml version="1.0" encoding="utf-8"?>
<ds:datastoreItem xmlns:ds="http://schemas.openxmlformats.org/officeDocument/2006/customXml" ds:itemID="{CF26668E-2BD1-40CE-BA27-DB4220AFCA01}">
  <ds:schemaRefs>
    <ds:schemaRef ds:uri="Strauss.PersonalizationDefinition"/>
  </ds:schemaRefs>
</ds:datastoreItem>
</file>

<file path=customXml/itemProps56.xml><?xml version="1.0" encoding="utf-8"?>
<ds:datastoreItem xmlns:ds="http://schemas.openxmlformats.org/officeDocument/2006/customXml" ds:itemID="{AF26F4F8-202E-4A08-A83F-87DDEA80FF98}">
  <ds:schemaRefs/>
</ds:datastoreItem>
</file>

<file path=customXml/itemProps57.xml><?xml version="1.0" encoding="utf-8"?>
<ds:datastoreItem xmlns:ds="http://schemas.openxmlformats.org/officeDocument/2006/customXml" ds:itemID="{EA59CFCC-F256-44C5-91A8-1E7197F56993}">
  <ds:schemaRefs>
    <ds:schemaRef ds:uri="Strauss.PersonalizationDefinition"/>
  </ds:schemaRefs>
</ds:datastoreItem>
</file>

<file path=customXml/itemProps58.xml><?xml version="1.0" encoding="utf-8"?>
<ds:datastoreItem xmlns:ds="http://schemas.openxmlformats.org/officeDocument/2006/customXml" ds:itemID="{91510EE2-434C-45DF-B5F8-96083CDC3A14}">
  <ds:schemaRefs>
    <ds:schemaRef ds:uri="Strauss.PersonalizationDefinition"/>
  </ds:schemaRefs>
</ds:datastoreItem>
</file>

<file path=customXml/itemProps59.xml><?xml version="1.0" encoding="utf-8"?>
<ds:datastoreItem xmlns:ds="http://schemas.openxmlformats.org/officeDocument/2006/customXml" ds:itemID="{DB068B94-D7D0-4E5C-A8BA-443FB6505534}">
  <ds:schemaRefs/>
</ds:datastoreItem>
</file>

<file path=customXml/itemProps6.xml><?xml version="1.0" encoding="utf-8"?>
<ds:datastoreItem xmlns:ds="http://schemas.openxmlformats.org/officeDocument/2006/customXml" ds:itemID="{E5DD4021-4B35-4C80-AE81-A7A444C55BE4}">
  <ds:schemaRefs/>
</ds:datastoreItem>
</file>

<file path=customXml/itemProps60.xml><?xml version="1.0" encoding="utf-8"?>
<ds:datastoreItem xmlns:ds="http://schemas.openxmlformats.org/officeDocument/2006/customXml" ds:itemID="{F931CE98-BBF0-49DB-8885-45A722B821AD}">
  <ds:schemaRefs>
    <ds:schemaRef ds:uri="Strauss.PersonalizationDefinition"/>
  </ds:schemaRefs>
</ds:datastoreItem>
</file>

<file path=customXml/itemProps61.xml><?xml version="1.0" encoding="utf-8"?>
<ds:datastoreItem xmlns:ds="http://schemas.openxmlformats.org/officeDocument/2006/customXml" ds:itemID="{2113673C-AE0F-480A-AF05-544D991D32D1}">
  <ds:schemaRefs>
    <ds:schemaRef ds:uri="Strauss.PersonalizationDefinition"/>
  </ds:schemaRefs>
</ds:datastoreItem>
</file>

<file path=customXml/itemProps62.xml><?xml version="1.0" encoding="utf-8"?>
<ds:datastoreItem xmlns:ds="http://schemas.openxmlformats.org/officeDocument/2006/customXml" ds:itemID="{FC79D3F8-FFC4-4F8D-A65D-EE32AC8AFC02}">
  <ds:schemaRefs>
    <ds:schemaRef ds:uri="Strauss.PersonalizationDefinition"/>
  </ds:schemaRefs>
</ds:datastoreItem>
</file>

<file path=customXml/itemProps63.xml><?xml version="1.0" encoding="utf-8"?>
<ds:datastoreItem xmlns:ds="http://schemas.openxmlformats.org/officeDocument/2006/customXml" ds:itemID="{7C701501-BE79-48D4-9957-C11827D510C7}">
  <ds:schemaRefs>
    <ds:schemaRef ds:uri="Strauss.PersonalizationDefinition"/>
  </ds:schemaRefs>
</ds:datastoreItem>
</file>

<file path=customXml/itemProps64.xml><?xml version="1.0" encoding="utf-8"?>
<ds:datastoreItem xmlns:ds="http://schemas.openxmlformats.org/officeDocument/2006/customXml" ds:itemID="{AAA9DB04-A249-469C-ACA7-3C20266DA287}">
  <ds:schemaRefs>
    <ds:schemaRef ds:uri="Strauss.PersonalizationDefinition"/>
  </ds:schemaRefs>
</ds:datastoreItem>
</file>

<file path=customXml/itemProps65.xml><?xml version="1.0" encoding="utf-8"?>
<ds:datastoreItem xmlns:ds="http://schemas.openxmlformats.org/officeDocument/2006/customXml" ds:itemID="{00D228BC-4ADD-4FB2-B0E1-CDF81878EB80}">
  <ds:schemaRefs>
    <ds:schemaRef ds:uri="Strauss.PersonalizationDefinition"/>
  </ds:schemaRefs>
</ds:datastoreItem>
</file>

<file path=customXml/itemProps66.xml><?xml version="1.0" encoding="utf-8"?>
<ds:datastoreItem xmlns:ds="http://schemas.openxmlformats.org/officeDocument/2006/customXml" ds:itemID="{E55A9701-3F0D-4636-94FC-2BB3E8AD9A41}">
  <ds:schemaRefs/>
</ds:datastoreItem>
</file>

<file path=customXml/itemProps67.xml><?xml version="1.0" encoding="utf-8"?>
<ds:datastoreItem xmlns:ds="http://schemas.openxmlformats.org/officeDocument/2006/customXml" ds:itemID="{776B0A89-034E-49A4-B645-A492D50EC354}">
  <ds:schemaRefs>
    <ds:schemaRef ds:uri="Strauss.PersonalizationDefinition"/>
  </ds:schemaRefs>
</ds:datastoreItem>
</file>

<file path=customXml/itemProps68.xml><?xml version="1.0" encoding="utf-8"?>
<ds:datastoreItem xmlns:ds="http://schemas.openxmlformats.org/officeDocument/2006/customXml" ds:itemID="{2CEFABE0-5C52-4070-BA1B-3EC649C677AA}">
  <ds:schemaRefs/>
</ds:datastoreItem>
</file>

<file path=customXml/itemProps69.xml><?xml version="1.0" encoding="utf-8"?>
<ds:datastoreItem xmlns:ds="http://schemas.openxmlformats.org/officeDocument/2006/customXml" ds:itemID="{5EFF7D22-2DE9-49E5-AA2C-7B5744B00475}">
  <ds:schemaRefs>
    <ds:schemaRef ds:uri="Strauss.PersonalizationDefinition"/>
  </ds:schemaRefs>
</ds:datastoreItem>
</file>

<file path=customXml/itemProps7.xml><?xml version="1.0" encoding="utf-8"?>
<ds:datastoreItem xmlns:ds="http://schemas.openxmlformats.org/officeDocument/2006/customXml" ds:itemID="{BFA98309-4B50-4FCF-B13D-C73B43F510D8}">
  <ds:schemaRefs>
    <ds:schemaRef ds:uri="Strauss.PersonalizationDefinition"/>
  </ds:schemaRefs>
</ds:datastoreItem>
</file>

<file path=customXml/itemProps70.xml><?xml version="1.0" encoding="utf-8"?>
<ds:datastoreItem xmlns:ds="http://schemas.openxmlformats.org/officeDocument/2006/customXml" ds:itemID="{D6D90744-75B9-4CC2-BF3A-28FB1B5E3DDB}">
  <ds:schemaRefs/>
</ds:datastoreItem>
</file>

<file path=customXml/itemProps71.xml><?xml version="1.0" encoding="utf-8"?>
<ds:datastoreItem xmlns:ds="http://schemas.openxmlformats.org/officeDocument/2006/customXml" ds:itemID="{E581BBCA-1109-4E5A-891F-9BF2C18778F3}">
  <ds:schemaRefs>
    <ds:schemaRef ds:uri="Strauss.PersonalizationDefinition"/>
  </ds:schemaRefs>
</ds:datastoreItem>
</file>

<file path=customXml/itemProps72.xml><?xml version="1.0" encoding="utf-8"?>
<ds:datastoreItem xmlns:ds="http://schemas.openxmlformats.org/officeDocument/2006/customXml" ds:itemID="{3EE741A8-FCA0-44F8-B049-FD122685BFAE}">
  <ds:schemaRefs>
    <ds:schemaRef ds:uri="Strauss.PersonalizationDefinition"/>
  </ds:schemaRefs>
</ds:datastoreItem>
</file>

<file path=customXml/itemProps73.xml><?xml version="1.0" encoding="utf-8"?>
<ds:datastoreItem xmlns:ds="http://schemas.openxmlformats.org/officeDocument/2006/customXml" ds:itemID="{37418C47-AD2C-41F4-A9C2-48146E2D0C42}">
  <ds:schemaRefs>
    <ds:schemaRef ds:uri="Strauss.PersonalizationDefinition"/>
  </ds:schemaRefs>
</ds:datastoreItem>
</file>

<file path=customXml/itemProps74.xml><?xml version="1.0" encoding="utf-8"?>
<ds:datastoreItem xmlns:ds="http://schemas.openxmlformats.org/officeDocument/2006/customXml" ds:itemID="{6A2EB1AB-B4BC-4E26-B604-A5AEE015101D}">
  <ds:schemaRefs/>
</ds:datastoreItem>
</file>

<file path=customXml/itemProps75.xml><?xml version="1.0" encoding="utf-8"?>
<ds:datastoreItem xmlns:ds="http://schemas.openxmlformats.org/officeDocument/2006/customXml" ds:itemID="{3029FA19-3807-4DA2-9A91-71826DB16EFC}">
  <ds:schemaRefs>
    <ds:schemaRef ds:uri="Strauss.PersonalizationDefinition"/>
  </ds:schemaRefs>
</ds:datastoreItem>
</file>

<file path=customXml/itemProps76.xml><?xml version="1.0" encoding="utf-8"?>
<ds:datastoreItem xmlns:ds="http://schemas.openxmlformats.org/officeDocument/2006/customXml" ds:itemID="{9A413365-3EDD-4673-9C09-847E0F203A84}">
  <ds:schemaRefs>
    <ds:schemaRef ds:uri="Strauss.PersonalizationDefinition"/>
  </ds:schemaRefs>
</ds:datastoreItem>
</file>

<file path=customXml/itemProps77.xml><?xml version="1.0" encoding="utf-8"?>
<ds:datastoreItem xmlns:ds="http://schemas.openxmlformats.org/officeDocument/2006/customXml" ds:itemID="{E092C342-B7A6-4E53-995F-7CA44A070205}">
  <ds:schemaRefs>
    <ds:schemaRef ds:uri="Strauss.PersonalizationDefinition"/>
  </ds:schemaRefs>
</ds:datastoreItem>
</file>

<file path=customXml/itemProps78.xml><?xml version="1.0" encoding="utf-8"?>
<ds:datastoreItem xmlns:ds="http://schemas.openxmlformats.org/officeDocument/2006/customXml" ds:itemID="{C2A6BA94-F886-4244-B06E-C586D696EB22}">
  <ds:schemaRefs/>
</ds:datastoreItem>
</file>

<file path=customXml/itemProps79.xml><?xml version="1.0" encoding="utf-8"?>
<ds:datastoreItem xmlns:ds="http://schemas.openxmlformats.org/officeDocument/2006/customXml" ds:itemID="{7C28BC66-FF67-4392-B0B5-4940ECDF88D2}">
  <ds:schemaRefs>
    <ds:schemaRef ds:uri="Strauss.PersonalizationDefinition"/>
  </ds:schemaRefs>
</ds:datastoreItem>
</file>

<file path=customXml/itemProps8.xml><?xml version="1.0" encoding="utf-8"?>
<ds:datastoreItem xmlns:ds="http://schemas.openxmlformats.org/officeDocument/2006/customXml" ds:itemID="{0EFE073E-C44C-49F4-8A51-68E330EC9742}">
  <ds:schemaRefs>
    <ds:schemaRef ds:uri="Strauss.PersonalizationDefinition"/>
  </ds:schemaRefs>
</ds:datastoreItem>
</file>

<file path=customXml/itemProps80.xml><?xml version="1.0" encoding="utf-8"?>
<ds:datastoreItem xmlns:ds="http://schemas.openxmlformats.org/officeDocument/2006/customXml" ds:itemID="{F5744BFC-26FF-4926-B12F-2D6187B07A6D}">
  <ds:schemaRefs>
    <ds:schemaRef ds:uri="Strauss.PersonalizationDefinition"/>
  </ds:schemaRefs>
</ds:datastoreItem>
</file>

<file path=customXml/itemProps81.xml><?xml version="1.0" encoding="utf-8"?>
<ds:datastoreItem xmlns:ds="http://schemas.openxmlformats.org/officeDocument/2006/customXml" ds:itemID="{1471BC26-9467-4B18-BADB-DC8160380069}">
  <ds:schemaRefs>
    <ds:schemaRef ds:uri="Strauss.PersonalizationDefinition"/>
  </ds:schemaRefs>
</ds:datastoreItem>
</file>

<file path=customXml/itemProps82.xml><?xml version="1.0" encoding="utf-8"?>
<ds:datastoreItem xmlns:ds="http://schemas.openxmlformats.org/officeDocument/2006/customXml" ds:itemID="{48847261-5E7F-4A9B-9552-7592883ED011}">
  <ds:schemaRefs>
    <ds:schemaRef ds:uri="Strauss.PersonalizationDefinition"/>
  </ds:schemaRefs>
</ds:datastoreItem>
</file>

<file path=customXml/itemProps83.xml><?xml version="1.0" encoding="utf-8"?>
<ds:datastoreItem xmlns:ds="http://schemas.openxmlformats.org/officeDocument/2006/customXml" ds:itemID="{E584D0A1-0C2D-4FB8-8581-668045011177}">
  <ds:schemaRefs>
    <ds:schemaRef ds:uri="Strauss.PersonalizationDefinition"/>
  </ds:schemaRefs>
</ds:datastoreItem>
</file>

<file path=customXml/itemProps84.xml><?xml version="1.0" encoding="utf-8"?>
<ds:datastoreItem xmlns:ds="http://schemas.openxmlformats.org/officeDocument/2006/customXml" ds:itemID="{06F9220E-0E44-4EDD-BE39-EEDB9D534532}">
  <ds:schemaRefs>
    <ds:schemaRef ds:uri="Strauss.PersonalizationDefinition"/>
  </ds:schemaRefs>
</ds:datastoreItem>
</file>

<file path=customXml/itemProps85.xml><?xml version="1.0" encoding="utf-8"?>
<ds:datastoreItem xmlns:ds="http://schemas.openxmlformats.org/officeDocument/2006/customXml" ds:itemID="{1F21B78C-0FD5-45ED-985C-8E8B35BCF0CB}">
  <ds:schemaRefs>
    <ds:schemaRef ds:uri="Strauss.PersonalizationDefinition"/>
  </ds:schemaRefs>
</ds:datastoreItem>
</file>

<file path=customXml/itemProps86.xml><?xml version="1.0" encoding="utf-8"?>
<ds:datastoreItem xmlns:ds="http://schemas.openxmlformats.org/officeDocument/2006/customXml" ds:itemID="{DFAA80A3-FE62-4274-B599-17E28A26766D}">
  <ds:schemaRefs>
    <ds:schemaRef ds:uri="Strauss.PersonalizationDefinition"/>
  </ds:schemaRefs>
</ds:datastoreItem>
</file>

<file path=customXml/itemProps87.xml><?xml version="1.0" encoding="utf-8"?>
<ds:datastoreItem xmlns:ds="http://schemas.openxmlformats.org/officeDocument/2006/customXml" ds:itemID="{0179B7FA-6D4E-4BD1-AEFD-00BE552DEC80}">
  <ds:schemaRefs>
    <ds:schemaRef ds:uri="Strauss.PersonalizationDefinition"/>
  </ds:schemaRefs>
</ds:datastoreItem>
</file>

<file path=customXml/itemProps88.xml><?xml version="1.0" encoding="utf-8"?>
<ds:datastoreItem xmlns:ds="http://schemas.openxmlformats.org/officeDocument/2006/customXml" ds:itemID="{B2A70832-4B85-3E4E-8085-B0C0585817B9}">
  <ds:schemaRefs>
    <ds:schemaRef ds:uri="Strauss.PersonalizationDefinition"/>
  </ds:schemaRefs>
</ds:datastoreItem>
</file>

<file path=customXml/itemProps89.xml><?xml version="1.0" encoding="utf-8"?>
<ds:datastoreItem xmlns:ds="http://schemas.openxmlformats.org/officeDocument/2006/customXml" ds:itemID="{085A9C5D-CE4F-4DD7-8A87-955B8626725C}">
  <ds:schemaRefs/>
</ds:datastoreItem>
</file>

<file path=customXml/itemProps9.xml><?xml version="1.0" encoding="utf-8"?>
<ds:datastoreItem xmlns:ds="http://schemas.openxmlformats.org/officeDocument/2006/customXml" ds:itemID="{EB865CA5-575D-43D7-B866-85765D28685B}">
  <ds:schemaRefs>
    <ds:schemaRef ds:uri="Strauss.PersonalizationDefinition"/>
  </ds:schemaRefs>
</ds:datastoreItem>
</file>

<file path=customXml/itemProps90.xml><?xml version="1.0" encoding="utf-8"?>
<ds:datastoreItem xmlns:ds="http://schemas.openxmlformats.org/officeDocument/2006/customXml" ds:itemID="{21E6AECE-A2DC-4E2C-929D-CFAE0CED5142}">
  <ds:schemaRefs/>
</ds:datastoreItem>
</file>

<file path=customXml/itemProps91.xml><?xml version="1.0" encoding="utf-8"?>
<ds:datastoreItem xmlns:ds="http://schemas.openxmlformats.org/officeDocument/2006/customXml" ds:itemID="{C7357271-BEAC-462F-ADA7-886237FD95AF}">
  <ds:schemaRefs>
    <ds:schemaRef ds:uri="Strauss.PersonalizationDefinition"/>
  </ds:schemaRefs>
</ds:datastoreItem>
</file>

<file path=customXml/itemProps92.xml><?xml version="1.0" encoding="utf-8"?>
<ds:datastoreItem xmlns:ds="http://schemas.openxmlformats.org/officeDocument/2006/customXml" ds:itemID="{9C14EEF1-B20A-42E5-849A-28ED121CE56B}">
  <ds:schemaRefs>
    <ds:schemaRef ds:uri="Strauss.PersonalizationDefinition"/>
  </ds:schemaRefs>
</ds:datastoreItem>
</file>

<file path=customXml/itemProps93.xml><?xml version="1.0" encoding="utf-8"?>
<ds:datastoreItem xmlns:ds="http://schemas.openxmlformats.org/officeDocument/2006/customXml" ds:itemID="{E7A2793B-F929-4EA8-AAA8-F5B8048C1B15}">
  <ds:schemaRefs>
    <ds:schemaRef ds:uri="Strauss.PersonalizationDefinition"/>
  </ds:schemaRefs>
</ds:datastoreItem>
</file>

<file path=customXml/itemProps94.xml><?xml version="1.0" encoding="utf-8"?>
<ds:datastoreItem xmlns:ds="http://schemas.openxmlformats.org/officeDocument/2006/customXml" ds:itemID="{9252ED06-4D81-47AE-B7CF-2EF20849503F}">
  <ds:schemaRefs>
    <ds:schemaRef ds:uri="Strauss.PersonalizationDefini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Travelport-Master-Template 2021v3</Template>
  <TotalTime>50996</TotalTime>
  <Words>369</Words>
  <Application>Microsoft Office PowerPoint</Application>
  <PresentationFormat>Widescreen</PresentationFormat>
  <Paragraphs>39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Impact</vt:lpstr>
      <vt:lpstr>Wingdings</vt:lpstr>
      <vt:lpstr>Travelport Brand Theme_February 2021_V2</vt:lpstr>
      <vt:lpstr>Getting started </vt:lpstr>
      <vt:lpstr>Get your pre-prod welcome letter </vt:lpstr>
      <vt:lpstr>Set up oAuth authorization token</vt:lpstr>
      <vt:lpstr>Generate and Send Access Token </vt:lpstr>
      <vt:lpstr>Access Group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Orlewska, Ewa;Elzbieta.Kulczycka@travelport.com</dc:creator>
  <cp:lastModifiedBy>Walen, David</cp:lastModifiedBy>
  <cp:revision>12</cp:revision>
  <dcterms:created xsi:type="dcterms:W3CDTF">2021-09-20T08:31:39Z</dcterms:created>
  <dcterms:modified xsi:type="dcterms:W3CDTF">2022-03-28T13:14:00Z</dcterms:modified>
</cp:coreProperties>
</file>